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showSpecialPlsOnTitleSld="0">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5" Type="http://schemas.openxmlformats.org/officeDocument/2006/relationships/slide" Target="slides/slide20.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p1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2" name="Google Shape;102;p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p2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7" name="Google Shape;167;p2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p2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4" name="Google Shape;174;p2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p2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1" name="Google Shape;181;p2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p2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8" name="Google Shape;188;p2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p2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5" name="Google Shape;195;p2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0" name="Shape 200"/>
        <p:cNvGrpSpPr/>
        <p:nvPr/>
      </p:nvGrpSpPr>
      <p:grpSpPr>
        <a:xfrm>
          <a:off x="0" y="0"/>
          <a:ext cx="0" cy="0"/>
          <a:chOff x="0" y="0"/>
          <a:chExt cx="0" cy="0"/>
        </a:xfrm>
      </p:grpSpPr>
      <p:sp>
        <p:nvSpPr>
          <p:cNvPr id="201" name="Google Shape;201;p2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2" name="Google Shape;202;p2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7" name="Shape 207"/>
        <p:cNvGrpSpPr/>
        <p:nvPr/>
      </p:nvGrpSpPr>
      <p:grpSpPr>
        <a:xfrm>
          <a:off x="0" y="0"/>
          <a:ext cx="0" cy="0"/>
          <a:chOff x="0" y="0"/>
          <a:chExt cx="0" cy="0"/>
        </a:xfrm>
      </p:grpSpPr>
      <p:sp>
        <p:nvSpPr>
          <p:cNvPr id="208" name="Google Shape;208;p2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9" name="Google Shape;209;p2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4" name="Shape 214"/>
        <p:cNvGrpSpPr/>
        <p:nvPr/>
      </p:nvGrpSpPr>
      <p:grpSpPr>
        <a:xfrm>
          <a:off x="0" y="0"/>
          <a:ext cx="0" cy="0"/>
          <a:chOff x="0" y="0"/>
          <a:chExt cx="0" cy="0"/>
        </a:xfrm>
      </p:grpSpPr>
      <p:sp>
        <p:nvSpPr>
          <p:cNvPr id="215" name="Google Shape;215;p2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6" name="Google Shape;216;p2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1" name="Shape 221"/>
        <p:cNvGrpSpPr/>
        <p:nvPr/>
      </p:nvGrpSpPr>
      <p:grpSpPr>
        <a:xfrm>
          <a:off x="0" y="0"/>
          <a:ext cx="0" cy="0"/>
          <a:chOff x="0" y="0"/>
          <a:chExt cx="0" cy="0"/>
        </a:xfrm>
      </p:grpSpPr>
      <p:sp>
        <p:nvSpPr>
          <p:cNvPr id="222" name="Google Shape;222;p3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3" name="Google Shape;223;p3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8" name="Shape 228"/>
        <p:cNvGrpSpPr/>
        <p:nvPr/>
      </p:nvGrpSpPr>
      <p:grpSpPr>
        <a:xfrm>
          <a:off x="0" y="0"/>
          <a:ext cx="0" cy="0"/>
          <a:chOff x="0" y="0"/>
          <a:chExt cx="0" cy="0"/>
        </a:xfrm>
      </p:grpSpPr>
      <p:sp>
        <p:nvSpPr>
          <p:cNvPr id="229" name="Google Shape;229;p3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0" name="Google Shape;230;p3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p1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9" name="Google Shape;109;p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5" name="Shape 235"/>
        <p:cNvGrpSpPr/>
        <p:nvPr/>
      </p:nvGrpSpPr>
      <p:grpSpPr>
        <a:xfrm>
          <a:off x="0" y="0"/>
          <a:ext cx="0" cy="0"/>
          <a:chOff x="0" y="0"/>
          <a:chExt cx="0" cy="0"/>
        </a:xfrm>
      </p:grpSpPr>
      <p:sp>
        <p:nvSpPr>
          <p:cNvPr id="236" name="Google Shape;236;p3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37" name="Google Shape;237;p3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Be sure to thank families for their time.</a:t>
            </a:r>
            <a:endParaRPr/>
          </a:p>
          <a:p>
            <a:pPr indent="0" lvl="0" marL="0" rtl="0" algn="l">
              <a:spcBef>
                <a:spcPts val="0"/>
              </a:spcBef>
              <a:spcAft>
                <a:spcPts val="0"/>
              </a:spcAft>
              <a:buNone/>
            </a:pPr>
            <a:r>
              <a:rPr lang="en-US"/>
              <a:t>Move this slide to the end if additional slides are added.</a:t>
            </a:r>
            <a:endParaRPr/>
          </a:p>
        </p:txBody>
      </p:sp>
      <p:sp>
        <p:nvSpPr>
          <p:cNvPr id="238" name="Google Shape;238;p3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p1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6" name="Google Shape;116;p1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7" name="Google Shape;117;p1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p1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5" name="Google Shape;125;p1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1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2" name="Google Shape;132;p1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p1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9" name="Google Shape;139;p1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p1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6" name="Google Shape;146;p1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p2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3" name="Google Shape;153;p2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p2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0" name="Google Shape;160;p2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spTree>
      <p:nvGrpSpPr>
        <p:cNvPr id="18" name="Shape 18"/>
        <p:cNvGrpSpPr/>
        <p:nvPr/>
      </p:nvGrpSpPr>
      <p:grpSpPr>
        <a:xfrm>
          <a:off x="0" y="0"/>
          <a:ext cx="0" cy="0"/>
          <a:chOff x="0" y="0"/>
          <a:chExt cx="0" cy="0"/>
        </a:xfrm>
      </p:grpSpPr>
      <p:sp>
        <p:nvSpPr>
          <p:cNvPr id="19" name="Google Shape;19;p2"/>
          <p:cNvSpPr/>
          <p:nvPr/>
        </p:nvSpPr>
        <p:spPr>
          <a:xfrm>
            <a:off x="1" y="6400800"/>
            <a:ext cx="12192000" cy="4572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2"/>
          <p:cNvSpPr/>
          <p:nvPr/>
        </p:nvSpPr>
        <p:spPr>
          <a:xfrm>
            <a:off x="1" y="6334316"/>
            <a:ext cx="12192000" cy="66484"/>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2"/>
          <p:cNvSpPr txBox="1"/>
          <p:nvPr>
            <p:ph type="ctrTitle"/>
          </p:nvPr>
        </p:nvSpPr>
        <p:spPr>
          <a:xfrm>
            <a:off x="1097280" y="758952"/>
            <a:ext cx="10058400" cy="3566160"/>
          </a:xfrm>
          <a:prstGeom prst="rect">
            <a:avLst/>
          </a:prstGeom>
          <a:noFill/>
          <a:ln>
            <a:noFill/>
          </a:ln>
        </p:spPr>
        <p:txBody>
          <a:bodyPr anchorCtr="0" anchor="b" bIns="45700" lIns="91425" spcFirstLastPara="1" rIns="91425" wrap="square" tIns="45700">
            <a:noAutofit/>
          </a:bodyPr>
          <a:lstStyle>
            <a:lvl1pPr lvl="0" algn="l">
              <a:lnSpc>
                <a:spcPct val="85000"/>
              </a:lnSpc>
              <a:spcBef>
                <a:spcPts val="0"/>
              </a:spcBef>
              <a:spcAft>
                <a:spcPts val="0"/>
              </a:spcAft>
              <a:buClr>
                <a:srgbClr val="262626"/>
              </a:buClr>
              <a:buSzPts val="5400"/>
              <a:buFont typeface="Georgia"/>
              <a:buNone/>
              <a:defRPr sz="5400">
                <a:solidFill>
                  <a:srgbClr val="262626"/>
                </a:solidFill>
                <a:latin typeface="Georgia"/>
                <a:ea typeface="Georgia"/>
                <a:cs typeface="Georgia"/>
                <a:sym typeface="Georg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2" name="Google Shape;22;p2"/>
          <p:cNvSpPr txBox="1"/>
          <p:nvPr>
            <p:ph idx="1" type="subTitle"/>
          </p:nvPr>
        </p:nvSpPr>
        <p:spPr>
          <a:xfrm>
            <a:off x="1100051" y="4455621"/>
            <a:ext cx="10058400" cy="1143000"/>
          </a:xfrm>
          <a:prstGeom prst="rect">
            <a:avLst/>
          </a:prstGeom>
          <a:noFill/>
          <a:ln>
            <a:noFill/>
          </a:ln>
        </p:spPr>
        <p:txBody>
          <a:bodyPr anchorCtr="0" anchor="t" bIns="45700" lIns="91425" spcFirstLastPara="1" rIns="91425" wrap="square" tIns="45700">
            <a:noAutofit/>
          </a:bodyPr>
          <a:lstStyle>
            <a:lvl1pPr lvl="0" algn="l">
              <a:lnSpc>
                <a:spcPct val="90000"/>
              </a:lnSpc>
              <a:spcBef>
                <a:spcPts val="1200"/>
              </a:spcBef>
              <a:spcAft>
                <a:spcPts val="0"/>
              </a:spcAft>
              <a:buClr>
                <a:schemeClr val="dk2"/>
              </a:buClr>
              <a:buSzPts val="2400"/>
              <a:buNone/>
              <a:defRPr sz="2400" cap="none">
                <a:solidFill>
                  <a:schemeClr val="dk2"/>
                </a:solidFill>
                <a:latin typeface="Arial"/>
                <a:ea typeface="Arial"/>
                <a:cs typeface="Arial"/>
                <a:sym typeface="Arial"/>
              </a:defRPr>
            </a:lvl1pPr>
            <a:lvl2pPr lvl="1" algn="ctr">
              <a:lnSpc>
                <a:spcPct val="90000"/>
              </a:lnSpc>
              <a:spcBef>
                <a:spcPts val="200"/>
              </a:spcBef>
              <a:spcAft>
                <a:spcPts val="0"/>
              </a:spcAft>
              <a:buClr>
                <a:srgbClr val="3F3F3F"/>
              </a:buClr>
              <a:buSzPts val="2400"/>
              <a:buNone/>
              <a:defRPr sz="2400"/>
            </a:lvl2pPr>
            <a:lvl3pPr lvl="2" algn="ctr">
              <a:lnSpc>
                <a:spcPct val="90000"/>
              </a:lnSpc>
              <a:spcBef>
                <a:spcPts val="400"/>
              </a:spcBef>
              <a:spcAft>
                <a:spcPts val="0"/>
              </a:spcAft>
              <a:buClr>
                <a:srgbClr val="3F3F3F"/>
              </a:buClr>
              <a:buSzPts val="2400"/>
              <a:buNone/>
              <a:defRPr sz="2400"/>
            </a:lvl3pPr>
            <a:lvl4pPr lvl="3" algn="ctr">
              <a:lnSpc>
                <a:spcPct val="90000"/>
              </a:lnSpc>
              <a:spcBef>
                <a:spcPts val="400"/>
              </a:spcBef>
              <a:spcAft>
                <a:spcPts val="0"/>
              </a:spcAft>
              <a:buClr>
                <a:srgbClr val="3F3F3F"/>
              </a:buClr>
              <a:buSzPts val="2000"/>
              <a:buNone/>
              <a:defRPr sz="2000"/>
            </a:lvl4pPr>
            <a:lvl5pPr lvl="4" algn="ctr">
              <a:lnSpc>
                <a:spcPct val="90000"/>
              </a:lnSpc>
              <a:spcBef>
                <a:spcPts val="400"/>
              </a:spcBef>
              <a:spcAft>
                <a:spcPts val="0"/>
              </a:spcAft>
              <a:buClr>
                <a:srgbClr val="3F3F3F"/>
              </a:buClr>
              <a:buSzPts val="2000"/>
              <a:buNone/>
              <a:defRPr sz="2000"/>
            </a:lvl5pPr>
            <a:lvl6pPr lvl="5" algn="ctr">
              <a:lnSpc>
                <a:spcPct val="90000"/>
              </a:lnSpc>
              <a:spcBef>
                <a:spcPts val="400"/>
              </a:spcBef>
              <a:spcAft>
                <a:spcPts val="0"/>
              </a:spcAft>
              <a:buSzPts val="2000"/>
              <a:buNone/>
              <a:defRPr sz="2000"/>
            </a:lvl6pPr>
            <a:lvl7pPr lvl="6" algn="ctr">
              <a:lnSpc>
                <a:spcPct val="90000"/>
              </a:lnSpc>
              <a:spcBef>
                <a:spcPts val="400"/>
              </a:spcBef>
              <a:spcAft>
                <a:spcPts val="0"/>
              </a:spcAft>
              <a:buSzPts val="2000"/>
              <a:buNone/>
              <a:defRPr sz="2000"/>
            </a:lvl7pPr>
            <a:lvl8pPr lvl="7" algn="ctr">
              <a:lnSpc>
                <a:spcPct val="90000"/>
              </a:lnSpc>
              <a:spcBef>
                <a:spcPts val="400"/>
              </a:spcBef>
              <a:spcAft>
                <a:spcPts val="0"/>
              </a:spcAft>
              <a:buSzPts val="2000"/>
              <a:buNone/>
              <a:defRPr sz="2000"/>
            </a:lvl8pPr>
            <a:lvl9pPr lvl="8" algn="ctr">
              <a:lnSpc>
                <a:spcPct val="90000"/>
              </a:lnSpc>
              <a:spcBef>
                <a:spcPts val="400"/>
              </a:spcBef>
              <a:spcAft>
                <a:spcPts val="400"/>
              </a:spcAft>
              <a:buSzPts val="2000"/>
              <a:buNone/>
              <a:defRPr sz="2000"/>
            </a:lvl9pPr>
          </a:lstStyle>
          <a:p/>
        </p:txBody>
      </p:sp>
      <p:sp>
        <p:nvSpPr>
          <p:cNvPr id="23" name="Google Shape;23;p2"/>
          <p:cNvSpPr txBox="1"/>
          <p:nvPr>
            <p:ph idx="11" type="ftr"/>
          </p:nvPr>
        </p:nvSpPr>
        <p:spPr>
          <a:xfrm>
            <a:off x="1896243" y="6401023"/>
            <a:ext cx="846047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b="1" i="1" sz="1100">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cxnSp>
        <p:nvCxnSpPr>
          <p:cNvPr id="24" name="Google Shape;24;p2"/>
          <p:cNvCxnSpPr/>
          <p:nvPr/>
        </p:nvCxnSpPr>
        <p:spPr>
          <a:xfrm>
            <a:off x="1207658" y="4343400"/>
            <a:ext cx="9875520" cy="0"/>
          </a:xfrm>
          <a:prstGeom prst="straightConnector1">
            <a:avLst/>
          </a:prstGeom>
          <a:noFill/>
          <a:ln cap="flat" cmpd="sng" w="9525">
            <a:solidFill>
              <a:srgbClr val="7F7F7F"/>
            </a:solidFill>
            <a:prstDash val="solid"/>
            <a:round/>
            <a:headEnd len="sm" w="sm" type="none"/>
            <a:tailEnd len="sm" w="sm" type="none"/>
          </a:ln>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86" name="Shape 86"/>
        <p:cNvGrpSpPr/>
        <p:nvPr/>
      </p:nvGrpSpPr>
      <p:grpSpPr>
        <a:xfrm>
          <a:off x="0" y="0"/>
          <a:ext cx="0" cy="0"/>
          <a:chOff x="0" y="0"/>
          <a:chExt cx="0" cy="0"/>
        </a:xfrm>
      </p:grpSpPr>
      <p:sp>
        <p:nvSpPr>
          <p:cNvPr id="87" name="Google Shape;87;p11"/>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8" name="Google Shape;88;p11"/>
          <p:cNvSpPr txBox="1"/>
          <p:nvPr>
            <p:ph idx="1" type="body"/>
          </p:nvPr>
        </p:nvSpPr>
        <p:spPr>
          <a:xfrm rot="5400000">
            <a:off x="4114800" y="-1171786"/>
            <a:ext cx="4023360" cy="10058400"/>
          </a:xfrm>
          <a:prstGeom prst="rect">
            <a:avLst/>
          </a:prstGeom>
          <a:noFill/>
          <a:ln>
            <a:noFill/>
          </a:ln>
        </p:spPr>
        <p:txBody>
          <a:bodyPr anchorCtr="0" anchor="t" bIns="0" lIns="45700" spcFirstLastPara="1" rIns="45700" wrap="square" tIns="0">
            <a:noAutofit/>
          </a:bodyPr>
          <a:lstStyle>
            <a:lvl1pPr indent="-342900" lvl="0" marL="457200" algn="l">
              <a:lnSpc>
                <a:spcPct val="90000"/>
              </a:lnSpc>
              <a:spcBef>
                <a:spcPts val="1200"/>
              </a:spcBef>
              <a:spcAft>
                <a:spcPts val="0"/>
              </a:spcAft>
              <a:buClr>
                <a:srgbClr val="3F3F3F"/>
              </a:buClr>
              <a:buSzPts val="1800"/>
              <a:buChar char=" "/>
              <a:defRPr/>
            </a:lvl1pPr>
            <a:lvl2pPr indent="-342900" lvl="1" marL="914400" algn="l">
              <a:lnSpc>
                <a:spcPct val="90000"/>
              </a:lnSpc>
              <a:spcBef>
                <a:spcPts val="200"/>
              </a:spcBef>
              <a:spcAft>
                <a:spcPts val="0"/>
              </a:spcAft>
              <a:buClr>
                <a:srgbClr val="3F3F3F"/>
              </a:buClr>
              <a:buSzPts val="1800"/>
              <a:buChar char="◦"/>
              <a:defRPr/>
            </a:lvl2pPr>
            <a:lvl3pPr indent="-342900" lvl="2" marL="1371600" algn="l">
              <a:lnSpc>
                <a:spcPct val="90000"/>
              </a:lnSpc>
              <a:spcBef>
                <a:spcPts val="400"/>
              </a:spcBef>
              <a:spcAft>
                <a:spcPts val="0"/>
              </a:spcAft>
              <a:buClr>
                <a:srgbClr val="3F3F3F"/>
              </a:buClr>
              <a:buSzPts val="1800"/>
              <a:buChar char="◦"/>
              <a:defRPr/>
            </a:lvl3pPr>
            <a:lvl4pPr indent="-342900" lvl="3" marL="1828800" algn="l">
              <a:lnSpc>
                <a:spcPct val="90000"/>
              </a:lnSpc>
              <a:spcBef>
                <a:spcPts val="400"/>
              </a:spcBef>
              <a:spcAft>
                <a:spcPts val="0"/>
              </a:spcAft>
              <a:buClr>
                <a:srgbClr val="3F3F3F"/>
              </a:buClr>
              <a:buSzPts val="1800"/>
              <a:buChar char="◦"/>
              <a:defRPr/>
            </a:lvl4pPr>
            <a:lvl5pPr indent="-342900" lvl="4" marL="2286000" algn="l">
              <a:lnSpc>
                <a:spcPct val="90000"/>
              </a:lnSpc>
              <a:spcBef>
                <a:spcPts val="400"/>
              </a:spcBef>
              <a:spcAft>
                <a:spcPts val="0"/>
              </a:spcAft>
              <a:buClr>
                <a:srgbClr val="3F3F3F"/>
              </a:buClr>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89" name="Google Shape;89;p11"/>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0" name="Google Shape;90;p11"/>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1" name="Google Shape;91;p11"/>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showMasterSp="0" type="vertTitleAndTx">
  <p:cSld name="VERTICAL_TITLE_AND_VERTICAL_TEXT">
    <p:spTree>
      <p:nvGrpSpPr>
        <p:cNvPr id="92" name="Shape 92"/>
        <p:cNvGrpSpPr/>
        <p:nvPr/>
      </p:nvGrpSpPr>
      <p:grpSpPr>
        <a:xfrm>
          <a:off x="0" y="0"/>
          <a:ext cx="0" cy="0"/>
          <a:chOff x="0" y="0"/>
          <a:chExt cx="0" cy="0"/>
        </a:xfrm>
      </p:grpSpPr>
      <p:sp>
        <p:nvSpPr>
          <p:cNvPr id="93" name="Google Shape;93;p12"/>
          <p:cNvSpPr/>
          <p:nvPr/>
        </p:nvSpPr>
        <p:spPr>
          <a:xfrm>
            <a:off x="3175" y="6400800"/>
            <a:ext cx="12188825" cy="4572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12"/>
          <p:cNvSpPr/>
          <p:nvPr/>
        </p:nvSpPr>
        <p:spPr>
          <a:xfrm>
            <a:off x="15" y="6334316"/>
            <a:ext cx="12188825" cy="6400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 name="Google Shape;95;p12"/>
          <p:cNvSpPr txBox="1"/>
          <p:nvPr>
            <p:ph type="title"/>
          </p:nvPr>
        </p:nvSpPr>
        <p:spPr>
          <a:xfrm rot="5400000">
            <a:off x="7159401" y="1977801"/>
            <a:ext cx="5759898" cy="2628900"/>
          </a:xfrm>
          <a:prstGeom prst="rect">
            <a:avLst/>
          </a:prstGeom>
          <a:noFill/>
          <a:ln>
            <a:noFill/>
          </a:ln>
        </p:spPr>
        <p:txBody>
          <a:bodyPr anchorCtr="0" anchor="b" bIns="45700" lIns="91425" spcFirstLastPara="1" rIns="91425" wrap="square" tIns="45700">
            <a:no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6" name="Google Shape;96;p12"/>
          <p:cNvSpPr txBox="1"/>
          <p:nvPr>
            <p:ph idx="1" type="body"/>
          </p:nvPr>
        </p:nvSpPr>
        <p:spPr>
          <a:xfrm rot="5400000">
            <a:off x="1825401" y="-574899"/>
            <a:ext cx="5759898" cy="7734300"/>
          </a:xfrm>
          <a:prstGeom prst="rect">
            <a:avLst/>
          </a:prstGeom>
          <a:noFill/>
          <a:ln>
            <a:noFill/>
          </a:ln>
        </p:spPr>
        <p:txBody>
          <a:bodyPr anchorCtr="0" anchor="t" bIns="0" lIns="45700" spcFirstLastPara="1" rIns="45700" wrap="square" tIns="0">
            <a:noAutofit/>
          </a:bodyPr>
          <a:lstStyle>
            <a:lvl1pPr indent="-342900" lvl="0" marL="457200" algn="l">
              <a:lnSpc>
                <a:spcPct val="90000"/>
              </a:lnSpc>
              <a:spcBef>
                <a:spcPts val="1200"/>
              </a:spcBef>
              <a:spcAft>
                <a:spcPts val="0"/>
              </a:spcAft>
              <a:buClr>
                <a:srgbClr val="3F3F3F"/>
              </a:buClr>
              <a:buSzPts val="1800"/>
              <a:buChar char=" "/>
              <a:defRPr/>
            </a:lvl1pPr>
            <a:lvl2pPr indent="-342900" lvl="1" marL="914400" algn="l">
              <a:lnSpc>
                <a:spcPct val="90000"/>
              </a:lnSpc>
              <a:spcBef>
                <a:spcPts val="200"/>
              </a:spcBef>
              <a:spcAft>
                <a:spcPts val="0"/>
              </a:spcAft>
              <a:buClr>
                <a:srgbClr val="3F3F3F"/>
              </a:buClr>
              <a:buSzPts val="1800"/>
              <a:buChar char="◦"/>
              <a:defRPr/>
            </a:lvl2pPr>
            <a:lvl3pPr indent="-342900" lvl="2" marL="1371600" algn="l">
              <a:lnSpc>
                <a:spcPct val="90000"/>
              </a:lnSpc>
              <a:spcBef>
                <a:spcPts val="400"/>
              </a:spcBef>
              <a:spcAft>
                <a:spcPts val="0"/>
              </a:spcAft>
              <a:buClr>
                <a:srgbClr val="3F3F3F"/>
              </a:buClr>
              <a:buSzPts val="1800"/>
              <a:buChar char="◦"/>
              <a:defRPr/>
            </a:lvl3pPr>
            <a:lvl4pPr indent="-342900" lvl="3" marL="1828800" algn="l">
              <a:lnSpc>
                <a:spcPct val="90000"/>
              </a:lnSpc>
              <a:spcBef>
                <a:spcPts val="400"/>
              </a:spcBef>
              <a:spcAft>
                <a:spcPts val="0"/>
              </a:spcAft>
              <a:buClr>
                <a:srgbClr val="3F3F3F"/>
              </a:buClr>
              <a:buSzPts val="1800"/>
              <a:buChar char="◦"/>
              <a:defRPr/>
            </a:lvl4pPr>
            <a:lvl5pPr indent="-342900" lvl="4" marL="2286000" algn="l">
              <a:lnSpc>
                <a:spcPct val="90000"/>
              </a:lnSpc>
              <a:spcBef>
                <a:spcPts val="400"/>
              </a:spcBef>
              <a:spcAft>
                <a:spcPts val="0"/>
              </a:spcAft>
              <a:buClr>
                <a:srgbClr val="3F3F3F"/>
              </a:buClr>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97" name="Google Shape;97;p12"/>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8" name="Google Shape;98;p12"/>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9" name="Google Shape;99;p12"/>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showMasterSp="0" type="secHead">
  <p:cSld name="SECTION_HEADER">
    <p:bg>
      <p:bgPr>
        <a:solidFill>
          <a:schemeClr val="lt1"/>
        </a:solidFill>
      </p:bgPr>
    </p:bg>
    <p:spTree>
      <p:nvGrpSpPr>
        <p:cNvPr id="25" name="Shape 25"/>
        <p:cNvGrpSpPr/>
        <p:nvPr/>
      </p:nvGrpSpPr>
      <p:grpSpPr>
        <a:xfrm>
          <a:off x="0" y="0"/>
          <a:ext cx="0" cy="0"/>
          <a:chOff x="0" y="0"/>
          <a:chExt cx="0" cy="0"/>
        </a:xfrm>
      </p:grpSpPr>
      <p:sp>
        <p:nvSpPr>
          <p:cNvPr id="26" name="Google Shape;26;p3"/>
          <p:cNvSpPr/>
          <p:nvPr/>
        </p:nvSpPr>
        <p:spPr>
          <a:xfrm>
            <a:off x="3175" y="6400800"/>
            <a:ext cx="12188825" cy="4572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3"/>
          <p:cNvSpPr/>
          <p:nvPr/>
        </p:nvSpPr>
        <p:spPr>
          <a:xfrm>
            <a:off x="15" y="6334316"/>
            <a:ext cx="12188825" cy="6400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3"/>
          <p:cNvSpPr txBox="1"/>
          <p:nvPr>
            <p:ph type="title"/>
          </p:nvPr>
        </p:nvSpPr>
        <p:spPr>
          <a:xfrm>
            <a:off x="1097280" y="758952"/>
            <a:ext cx="10058400" cy="3566160"/>
          </a:xfrm>
          <a:prstGeom prst="rect">
            <a:avLst/>
          </a:prstGeom>
          <a:noFill/>
          <a:ln>
            <a:noFill/>
          </a:ln>
        </p:spPr>
        <p:txBody>
          <a:bodyPr anchorCtr="0" anchor="b" bIns="45700" lIns="91425" spcFirstLastPara="1" rIns="91425" wrap="square" tIns="45700">
            <a:noAutofit/>
          </a:bodyPr>
          <a:lstStyle>
            <a:lvl1pPr lvl="0" algn="l">
              <a:lnSpc>
                <a:spcPct val="85000"/>
              </a:lnSpc>
              <a:spcBef>
                <a:spcPts val="0"/>
              </a:spcBef>
              <a:spcAft>
                <a:spcPts val="0"/>
              </a:spcAft>
              <a:buClr>
                <a:srgbClr val="262626"/>
              </a:buClr>
              <a:buSzPts val="5400"/>
              <a:buFont typeface="Georgia"/>
              <a:buNone/>
              <a:defRPr b="0" sz="5400">
                <a:solidFill>
                  <a:srgbClr val="262626"/>
                </a:solidFill>
                <a:latin typeface="Georgia"/>
                <a:ea typeface="Georgia"/>
                <a:cs typeface="Georgia"/>
                <a:sym typeface="Georg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3"/>
          <p:cNvSpPr txBox="1"/>
          <p:nvPr>
            <p:ph idx="1" type="body"/>
          </p:nvPr>
        </p:nvSpPr>
        <p:spPr>
          <a:xfrm>
            <a:off x="1097280" y="4453128"/>
            <a:ext cx="10058400" cy="1143000"/>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200"/>
              </a:spcBef>
              <a:spcAft>
                <a:spcPts val="0"/>
              </a:spcAft>
              <a:buClr>
                <a:schemeClr val="dk2"/>
              </a:buClr>
              <a:buSzPts val="2400"/>
              <a:buNone/>
              <a:defRPr sz="2400" cap="none">
                <a:solidFill>
                  <a:schemeClr val="dk2"/>
                </a:solidFill>
                <a:latin typeface="Arial"/>
                <a:ea typeface="Arial"/>
                <a:cs typeface="Arial"/>
                <a:sym typeface="Arial"/>
              </a:defRPr>
            </a:lvl1pPr>
            <a:lvl2pPr indent="-228600" lvl="1" marL="914400" algn="l">
              <a:lnSpc>
                <a:spcPct val="90000"/>
              </a:lnSpc>
              <a:spcBef>
                <a:spcPts val="200"/>
              </a:spcBef>
              <a:spcAft>
                <a:spcPts val="0"/>
              </a:spcAft>
              <a:buClr>
                <a:srgbClr val="888888"/>
              </a:buClr>
              <a:buSzPts val="1800"/>
              <a:buNone/>
              <a:defRPr sz="1800">
                <a:solidFill>
                  <a:srgbClr val="888888"/>
                </a:solidFill>
              </a:defRPr>
            </a:lvl2pPr>
            <a:lvl3pPr indent="-228600" lvl="2" marL="1371600" algn="l">
              <a:lnSpc>
                <a:spcPct val="90000"/>
              </a:lnSpc>
              <a:spcBef>
                <a:spcPts val="400"/>
              </a:spcBef>
              <a:spcAft>
                <a:spcPts val="0"/>
              </a:spcAft>
              <a:buClr>
                <a:srgbClr val="888888"/>
              </a:buClr>
              <a:buSzPts val="1600"/>
              <a:buNone/>
              <a:defRPr sz="1600">
                <a:solidFill>
                  <a:srgbClr val="888888"/>
                </a:solidFill>
              </a:defRPr>
            </a:lvl3pPr>
            <a:lvl4pPr indent="-228600" lvl="3" marL="1828800" algn="l">
              <a:lnSpc>
                <a:spcPct val="90000"/>
              </a:lnSpc>
              <a:spcBef>
                <a:spcPts val="400"/>
              </a:spcBef>
              <a:spcAft>
                <a:spcPts val="0"/>
              </a:spcAft>
              <a:buClr>
                <a:srgbClr val="888888"/>
              </a:buClr>
              <a:buSzPts val="1400"/>
              <a:buNone/>
              <a:defRPr sz="1400">
                <a:solidFill>
                  <a:srgbClr val="888888"/>
                </a:solidFill>
              </a:defRPr>
            </a:lvl4pPr>
            <a:lvl5pPr indent="-228600" lvl="4" marL="2286000" algn="l">
              <a:lnSpc>
                <a:spcPct val="90000"/>
              </a:lnSpc>
              <a:spcBef>
                <a:spcPts val="400"/>
              </a:spcBef>
              <a:spcAft>
                <a:spcPts val="0"/>
              </a:spcAft>
              <a:buClr>
                <a:srgbClr val="888888"/>
              </a:buClr>
              <a:buSzPts val="1400"/>
              <a:buNone/>
              <a:defRPr sz="1400">
                <a:solidFill>
                  <a:srgbClr val="888888"/>
                </a:solidFill>
              </a:defRPr>
            </a:lvl5pPr>
            <a:lvl6pPr indent="-228600" lvl="5" marL="2743200" algn="l">
              <a:lnSpc>
                <a:spcPct val="90000"/>
              </a:lnSpc>
              <a:spcBef>
                <a:spcPts val="400"/>
              </a:spcBef>
              <a:spcAft>
                <a:spcPts val="0"/>
              </a:spcAft>
              <a:buSzPts val="1400"/>
              <a:buNone/>
              <a:defRPr sz="1400">
                <a:solidFill>
                  <a:srgbClr val="888888"/>
                </a:solidFill>
              </a:defRPr>
            </a:lvl6pPr>
            <a:lvl7pPr indent="-228600" lvl="6" marL="3200400" algn="l">
              <a:lnSpc>
                <a:spcPct val="90000"/>
              </a:lnSpc>
              <a:spcBef>
                <a:spcPts val="400"/>
              </a:spcBef>
              <a:spcAft>
                <a:spcPts val="0"/>
              </a:spcAft>
              <a:buSzPts val="1400"/>
              <a:buNone/>
              <a:defRPr sz="1400">
                <a:solidFill>
                  <a:srgbClr val="888888"/>
                </a:solidFill>
              </a:defRPr>
            </a:lvl7pPr>
            <a:lvl8pPr indent="-228600" lvl="7" marL="3657600" algn="l">
              <a:lnSpc>
                <a:spcPct val="90000"/>
              </a:lnSpc>
              <a:spcBef>
                <a:spcPts val="400"/>
              </a:spcBef>
              <a:spcAft>
                <a:spcPts val="0"/>
              </a:spcAft>
              <a:buSzPts val="1400"/>
              <a:buNone/>
              <a:defRPr sz="1400">
                <a:solidFill>
                  <a:srgbClr val="888888"/>
                </a:solidFill>
              </a:defRPr>
            </a:lvl8pPr>
            <a:lvl9pPr indent="-228600" lvl="8" marL="4114800" algn="l">
              <a:lnSpc>
                <a:spcPct val="90000"/>
              </a:lnSpc>
              <a:spcBef>
                <a:spcPts val="400"/>
              </a:spcBef>
              <a:spcAft>
                <a:spcPts val="400"/>
              </a:spcAft>
              <a:buSzPts val="1400"/>
              <a:buNone/>
              <a:defRPr sz="1400">
                <a:solidFill>
                  <a:srgbClr val="888888"/>
                </a:solidFill>
              </a:defRPr>
            </a:lvl9pPr>
          </a:lstStyle>
          <a:p/>
        </p:txBody>
      </p:sp>
      <p:sp>
        <p:nvSpPr>
          <p:cNvPr id="30" name="Google Shape;30;p3"/>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3"/>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3"/>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cxnSp>
        <p:nvCxnSpPr>
          <p:cNvPr id="33" name="Google Shape;33;p3"/>
          <p:cNvCxnSpPr/>
          <p:nvPr/>
        </p:nvCxnSpPr>
        <p:spPr>
          <a:xfrm>
            <a:off x="1207658" y="4343400"/>
            <a:ext cx="9875520" cy="0"/>
          </a:xfrm>
          <a:prstGeom prst="straightConnector1">
            <a:avLst/>
          </a:prstGeom>
          <a:noFill/>
          <a:ln cap="flat" cmpd="sng" w="9525">
            <a:solidFill>
              <a:srgbClr val="7F7F7F"/>
            </a:solidFill>
            <a:prstDash val="solid"/>
            <a:round/>
            <a:headEnd len="sm" w="sm" type="none"/>
            <a:tailEnd len="sm" w="sm" type="none"/>
          </a:ln>
        </p:spPr>
      </p:cxnSp>
      <p:sp>
        <p:nvSpPr>
          <p:cNvPr id="34" name="Google Shape;34;p3"/>
          <p:cNvSpPr txBox="1"/>
          <p:nvPr/>
        </p:nvSpPr>
        <p:spPr>
          <a:xfrm>
            <a:off x="1896243" y="6401023"/>
            <a:ext cx="8460474" cy="365125"/>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1100"/>
              <a:buFont typeface="Arial"/>
              <a:buNone/>
            </a:pPr>
            <a:r>
              <a:t/>
            </a:r>
            <a:endParaRPr b="1" i="1" sz="1100" u="none" cap="none" strike="noStrike">
              <a:solidFill>
                <a:srgbClr val="FFFFFF"/>
              </a:solidFill>
              <a:latin typeface="Arial"/>
              <a:ea typeface="Arial"/>
              <a:cs typeface="Arial"/>
              <a:sym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35" name="Shape 35"/>
        <p:cNvGrpSpPr/>
        <p:nvPr/>
      </p:nvGrpSpPr>
      <p:grpSpPr>
        <a:xfrm>
          <a:off x="0" y="0"/>
          <a:ext cx="0" cy="0"/>
          <a:chOff x="0" y="0"/>
          <a:chExt cx="0" cy="0"/>
        </a:xfrm>
      </p:grpSpPr>
      <p:sp>
        <p:nvSpPr>
          <p:cNvPr id="36" name="Google Shape;36;p4"/>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Autofit/>
          </a:bodyPr>
          <a:lstStyle>
            <a:lvl1pPr lvl="0" algn="l">
              <a:lnSpc>
                <a:spcPct val="85000"/>
              </a:lnSpc>
              <a:spcBef>
                <a:spcPts val="0"/>
              </a:spcBef>
              <a:spcAft>
                <a:spcPts val="0"/>
              </a:spcAft>
              <a:buClr>
                <a:srgbClr val="3F3F3F"/>
              </a:buClr>
              <a:buSzPts val="4400"/>
              <a:buFont typeface="Arial"/>
              <a:buNone/>
              <a:defRPr sz="4400">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7" name="Google Shape;37;p4"/>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Autofit/>
          </a:bodyPr>
          <a:lstStyle>
            <a:lvl1pPr indent="-368300" lvl="0" marL="457200" algn="l">
              <a:lnSpc>
                <a:spcPct val="90000"/>
              </a:lnSpc>
              <a:spcBef>
                <a:spcPts val="1200"/>
              </a:spcBef>
              <a:spcAft>
                <a:spcPts val="0"/>
              </a:spcAft>
              <a:buClr>
                <a:srgbClr val="3F3F3F"/>
              </a:buClr>
              <a:buSzPts val="2200"/>
              <a:buFont typeface="Noto Sans Symbols"/>
              <a:buChar char="▪"/>
              <a:defRPr sz="2200">
                <a:latin typeface="Arial"/>
                <a:ea typeface="Arial"/>
                <a:cs typeface="Arial"/>
                <a:sym typeface="Arial"/>
              </a:defRPr>
            </a:lvl1pPr>
            <a:lvl2pPr indent="-355600" lvl="1" marL="914400" algn="l">
              <a:lnSpc>
                <a:spcPct val="90000"/>
              </a:lnSpc>
              <a:spcBef>
                <a:spcPts val="200"/>
              </a:spcBef>
              <a:spcAft>
                <a:spcPts val="0"/>
              </a:spcAft>
              <a:buClr>
                <a:srgbClr val="3F3F3F"/>
              </a:buClr>
              <a:buSzPts val="2000"/>
              <a:buFont typeface="Noto Sans Symbols"/>
              <a:buChar char="▪"/>
              <a:defRPr sz="2000">
                <a:latin typeface="Arial"/>
                <a:ea typeface="Arial"/>
                <a:cs typeface="Arial"/>
                <a:sym typeface="Arial"/>
              </a:defRPr>
            </a:lvl2pPr>
            <a:lvl3pPr indent="-355600" lvl="2" marL="1371600" algn="l">
              <a:lnSpc>
                <a:spcPct val="90000"/>
              </a:lnSpc>
              <a:spcBef>
                <a:spcPts val="400"/>
              </a:spcBef>
              <a:spcAft>
                <a:spcPts val="0"/>
              </a:spcAft>
              <a:buClr>
                <a:srgbClr val="3F3F3F"/>
              </a:buClr>
              <a:buSzPts val="2000"/>
              <a:buFont typeface="Noto Sans Symbols"/>
              <a:buChar char="▪"/>
              <a:defRPr sz="2000">
                <a:latin typeface="Arial"/>
                <a:ea typeface="Arial"/>
                <a:cs typeface="Arial"/>
                <a:sym typeface="Arial"/>
              </a:defRPr>
            </a:lvl3pPr>
            <a:lvl4pPr indent="-355600" lvl="3" marL="1828800" algn="l">
              <a:lnSpc>
                <a:spcPct val="90000"/>
              </a:lnSpc>
              <a:spcBef>
                <a:spcPts val="400"/>
              </a:spcBef>
              <a:spcAft>
                <a:spcPts val="0"/>
              </a:spcAft>
              <a:buClr>
                <a:srgbClr val="3F3F3F"/>
              </a:buClr>
              <a:buSzPts val="2000"/>
              <a:buFont typeface="Noto Sans Symbols"/>
              <a:buChar char="▪"/>
              <a:defRPr sz="2000">
                <a:latin typeface="Arial"/>
                <a:ea typeface="Arial"/>
                <a:cs typeface="Arial"/>
                <a:sym typeface="Arial"/>
              </a:defRPr>
            </a:lvl4pPr>
            <a:lvl5pPr indent="-355600" lvl="4" marL="2286000" algn="l">
              <a:lnSpc>
                <a:spcPct val="90000"/>
              </a:lnSpc>
              <a:spcBef>
                <a:spcPts val="400"/>
              </a:spcBef>
              <a:spcAft>
                <a:spcPts val="0"/>
              </a:spcAft>
              <a:buClr>
                <a:srgbClr val="3F3F3F"/>
              </a:buClr>
              <a:buSzPts val="2000"/>
              <a:buFont typeface="Noto Sans Symbols"/>
              <a:buChar char="▪"/>
              <a:defRPr sz="2000">
                <a:latin typeface="Arial"/>
                <a:ea typeface="Arial"/>
                <a:cs typeface="Arial"/>
                <a:sym typeface="Arial"/>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38" name="Google Shape;38;p4"/>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4"/>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40" name="Google Shape;40;p4"/>
          <p:cNvSpPr txBox="1"/>
          <p:nvPr/>
        </p:nvSpPr>
        <p:spPr>
          <a:xfrm>
            <a:off x="1896243" y="6401023"/>
            <a:ext cx="8460474" cy="365125"/>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1" i="1" sz="1100" u="none" cap="none" strike="noStrike">
              <a:solidFill>
                <a:srgbClr val="FFFFFF"/>
              </a:solidFill>
              <a:latin typeface="Arial"/>
              <a:ea typeface="Arial"/>
              <a:cs typeface="Arial"/>
              <a:sym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howMasterSp="0" type="blank">
  <p:cSld name="BLANK">
    <p:spTree>
      <p:nvGrpSpPr>
        <p:cNvPr id="41" name="Shape 41"/>
        <p:cNvGrpSpPr/>
        <p:nvPr/>
      </p:nvGrpSpPr>
      <p:grpSpPr>
        <a:xfrm>
          <a:off x="0" y="0"/>
          <a:ext cx="0" cy="0"/>
          <a:chOff x="0" y="0"/>
          <a:chExt cx="0" cy="0"/>
        </a:xfrm>
      </p:grpSpPr>
      <p:sp>
        <p:nvSpPr>
          <p:cNvPr id="42" name="Google Shape;42;p5"/>
          <p:cNvSpPr/>
          <p:nvPr/>
        </p:nvSpPr>
        <p:spPr>
          <a:xfrm>
            <a:off x="3175" y="6400800"/>
            <a:ext cx="12188825" cy="4572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 name="Google Shape;43;p5"/>
          <p:cNvSpPr/>
          <p:nvPr/>
        </p:nvSpPr>
        <p:spPr>
          <a:xfrm>
            <a:off x="15" y="6334316"/>
            <a:ext cx="12188825" cy="6400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5"/>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5" name="Google Shape;45;p5"/>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b="1" i="1" sz="1100">
                <a:solidFill>
                  <a:srgbClr val="FFFFFF"/>
                </a:solidFill>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6" name="Google Shape;46;p5"/>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47" name="Shape 47"/>
        <p:cNvGrpSpPr/>
        <p:nvPr/>
      </p:nvGrpSpPr>
      <p:grpSpPr>
        <a:xfrm>
          <a:off x="0" y="0"/>
          <a:ext cx="0" cy="0"/>
          <a:chOff x="0" y="0"/>
          <a:chExt cx="0" cy="0"/>
        </a:xfrm>
      </p:grpSpPr>
      <p:sp>
        <p:nvSpPr>
          <p:cNvPr id="48" name="Google Shape;48;p6"/>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9" name="Google Shape;49;p6"/>
          <p:cNvSpPr txBox="1"/>
          <p:nvPr>
            <p:ph idx="1" type="body"/>
          </p:nvPr>
        </p:nvSpPr>
        <p:spPr>
          <a:xfrm>
            <a:off x="1097280" y="1845734"/>
            <a:ext cx="4937760" cy="4023359"/>
          </a:xfrm>
          <a:prstGeom prst="rect">
            <a:avLst/>
          </a:prstGeom>
          <a:noFill/>
          <a:ln>
            <a:noFill/>
          </a:ln>
        </p:spPr>
        <p:txBody>
          <a:bodyPr anchorCtr="0" anchor="t" bIns="45700" lIns="0" spcFirstLastPara="1" rIns="0" wrap="square" tIns="45700">
            <a:noAutofit/>
          </a:bodyPr>
          <a:lstStyle>
            <a:lvl1pPr indent="-342900" lvl="0" marL="457200" algn="l">
              <a:lnSpc>
                <a:spcPct val="90000"/>
              </a:lnSpc>
              <a:spcBef>
                <a:spcPts val="1200"/>
              </a:spcBef>
              <a:spcAft>
                <a:spcPts val="0"/>
              </a:spcAft>
              <a:buClr>
                <a:srgbClr val="3F3F3F"/>
              </a:buClr>
              <a:buSzPts val="1800"/>
              <a:buChar char=" "/>
              <a:defRPr/>
            </a:lvl1pPr>
            <a:lvl2pPr indent="-342900" lvl="1" marL="914400" algn="l">
              <a:lnSpc>
                <a:spcPct val="90000"/>
              </a:lnSpc>
              <a:spcBef>
                <a:spcPts val="200"/>
              </a:spcBef>
              <a:spcAft>
                <a:spcPts val="0"/>
              </a:spcAft>
              <a:buClr>
                <a:srgbClr val="3F3F3F"/>
              </a:buClr>
              <a:buSzPts val="1800"/>
              <a:buChar char="◦"/>
              <a:defRPr/>
            </a:lvl2pPr>
            <a:lvl3pPr indent="-342900" lvl="2" marL="1371600" algn="l">
              <a:lnSpc>
                <a:spcPct val="90000"/>
              </a:lnSpc>
              <a:spcBef>
                <a:spcPts val="400"/>
              </a:spcBef>
              <a:spcAft>
                <a:spcPts val="0"/>
              </a:spcAft>
              <a:buClr>
                <a:srgbClr val="3F3F3F"/>
              </a:buClr>
              <a:buSzPts val="1800"/>
              <a:buChar char="◦"/>
              <a:defRPr/>
            </a:lvl3pPr>
            <a:lvl4pPr indent="-342900" lvl="3" marL="1828800" algn="l">
              <a:lnSpc>
                <a:spcPct val="90000"/>
              </a:lnSpc>
              <a:spcBef>
                <a:spcPts val="400"/>
              </a:spcBef>
              <a:spcAft>
                <a:spcPts val="0"/>
              </a:spcAft>
              <a:buClr>
                <a:srgbClr val="3F3F3F"/>
              </a:buClr>
              <a:buSzPts val="1800"/>
              <a:buChar char="◦"/>
              <a:defRPr/>
            </a:lvl4pPr>
            <a:lvl5pPr indent="-342900" lvl="4" marL="2286000" algn="l">
              <a:lnSpc>
                <a:spcPct val="90000"/>
              </a:lnSpc>
              <a:spcBef>
                <a:spcPts val="400"/>
              </a:spcBef>
              <a:spcAft>
                <a:spcPts val="0"/>
              </a:spcAft>
              <a:buClr>
                <a:srgbClr val="3F3F3F"/>
              </a:buClr>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50" name="Google Shape;50;p6"/>
          <p:cNvSpPr txBox="1"/>
          <p:nvPr>
            <p:ph idx="2" type="body"/>
          </p:nvPr>
        </p:nvSpPr>
        <p:spPr>
          <a:xfrm>
            <a:off x="6217920" y="1845735"/>
            <a:ext cx="4937760" cy="4023360"/>
          </a:xfrm>
          <a:prstGeom prst="rect">
            <a:avLst/>
          </a:prstGeom>
          <a:noFill/>
          <a:ln>
            <a:noFill/>
          </a:ln>
        </p:spPr>
        <p:txBody>
          <a:bodyPr anchorCtr="0" anchor="t" bIns="45700" lIns="0" spcFirstLastPara="1" rIns="0" wrap="square" tIns="45700">
            <a:noAutofit/>
          </a:bodyPr>
          <a:lstStyle>
            <a:lvl1pPr indent="-342900" lvl="0" marL="457200" algn="l">
              <a:lnSpc>
                <a:spcPct val="90000"/>
              </a:lnSpc>
              <a:spcBef>
                <a:spcPts val="1200"/>
              </a:spcBef>
              <a:spcAft>
                <a:spcPts val="0"/>
              </a:spcAft>
              <a:buClr>
                <a:srgbClr val="3F3F3F"/>
              </a:buClr>
              <a:buSzPts val="1800"/>
              <a:buChar char=" "/>
              <a:defRPr/>
            </a:lvl1pPr>
            <a:lvl2pPr indent="-342900" lvl="1" marL="914400" algn="l">
              <a:lnSpc>
                <a:spcPct val="90000"/>
              </a:lnSpc>
              <a:spcBef>
                <a:spcPts val="200"/>
              </a:spcBef>
              <a:spcAft>
                <a:spcPts val="0"/>
              </a:spcAft>
              <a:buClr>
                <a:srgbClr val="3F3F3F"/>
              </a:buClr>
              <a:buSzPts val="1800"/>
              <a:buChar char="◦"/>
              <a:defRPr/>
            </a:lvl2pPr>
            <a:lvl3pPr indent="-342900" lvl="2" marL="1371600" algn="l">
              <a:lnSpc>
                <a:spcPct val="90000"/>
              </a:lnSpc>
              <a:spcBef>
                <a:spcPts val="400"/>
              </a:spcBef>
              <a:spcAft>
                <a:spcPts val="0"/>
              </a:spcAft>
              <a:buClr>
                <a:srgbClr val="3F3F3F"/>
              </a:buClr>
              <a:buSzPts val="1800"/>
              <a:buChar char="◦"/>
              <a:defRPr/>
            </a:lvl3pPr>
            <a:lvl4pPr indent="-342900" lvl="3" marL="1828800" algn="l">
              <a:lnSpc>
                <a:spcPct val="90000"/>
              </a:lnSpc>
              <a:spcBef>
                <a:spcPts val="400"/>
              </a:spcBef>
              <a:spcAft>
                <a:spcPts val="0"/>
              </a:spcAft>
              <a:buClr>
                <a:srgbClr val="3F3F3F"/>
              </a:buClr>
              <a:buSzPts val="1800"/>
              <a:buChar char="◦"/>
              <a:defRPr/>
            </a:lvl4pPr>
            <a:lvl5pPr indent="-342900" lvl="4" marL="2286000" algn="l">
              <a:lnSpc>
                <a:spcPct val="90000"/>
              </a:lnSpc>
              <a:spcBef>
                <a:spcPts val="400"/>
              </a:spcBef>
              <a:spcAft>
                <a:spcPts val="0"/>
              </a:spcAft>
              <a:buClr>
                <a:srgbClr val="3F3F3F"/>
              </a:buClr>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51" name="Google Shape;51;p6"/>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6"/>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6"/>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54" name="Shape 54"/>
        <p:cNvGrpSpPr/>
        <p:nvPr/>
      </p:nvGrpSpPr>
      <p:grpSpPr>
        <a:xfrm>
          <a:off x="0" y="0"/>
          <a:ext cx="0" cy="0"/>
          <a:chOff x="0" y="0"/>
          <a:chExt cx="0" cy="0"/>
        </a:xfrm>
      </p:grpSpPr>
      <p:sp>
        <p:nvSpPr>
          <p:cNvPr id="55" name="Google Shape;55;p7"/>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7"/>
          <p:cNvSpPr txBox="1"/>
          <p:nvPr>
            <p:ph idx="1" type="body"/>
          </p:nvPr>
        </p:nvSpPr>
        <p:spPr>
          <a:xfrm>
            <a:off x="1097280" y="1846052"/>
            <a:ext cx="4937760" cy="736282"/>
          </a:xfrm>
          <a:prstGeom prst="rect">
            <a:avLst/>
          </a:prstGeom>
          <a:noFill/>
          <a:ln>
            <a:noFill/>
          </a:ln>
        </p:spPr>
        <p:txBody>
          <a:bodyPr anchorCtr="0" anchor="ctr" bIns="45700" lIns="91425" spcFirstLastPara="1" rIns="91425" wrap="square" tIns="45700">
            <a:noAutofit/>
          </a:bodyPr>
          <a:lstStyle>
            <a:lvl1pPr indent="-228600" lvl="0" marL="457200" algn="l">
              <a:lnSpc>
                <a:spcPct val="90000"/>
              </a:lnSpc>
              <a:spcBef>
                <a:spcPts val="1200"/>
              </a:spcBef>
              <a:spcAft>
                <a:spcPts val="0"/>
              </a:spcAft>
              <a:buClr>
                <a:schemeClr val="dk2"/>
              </a:buClr>
              <a:buSzPts val="2000"/>
              <a:buNone/>
              <a:defRPr b="0" sz="2000" cap="none">
                <a:solidFill>
                  <a:schemeClr val="dk2"/>
                </a:solidFill>
              </a:defRPr>
            </a:lvl1pPr>
            <a:lvl2pPr indent="-228600" lvl="1" marL="914400" algn="l">
              <a:lnSpc>
                <a:spcPct val="90000"/>
              </a:lnSpc>
              <a:spcBef>
                <a:spcPts val="200"/>
              </a:spcBef>
              <a:spcAft>
                <a:spcPts val="0"/>
              </a:spcAft>
              <a:buClr>
                <a:srgbClr val="3F3F3F"/>
              </a:buClr>
              <a:buSzPts val="2000"/>
              <a:buNone/>
              <a:defRPr b="1" sz="2000"/>
            </a:lvl2pPr>
            <a:lvl3pPr indent="-228600" lvl="2" marL="1371600" algn="l">
              <a:lnSpc>
                <a:spcPct val="90000"/>
              </a:lnSpc>
              <a:spcBef>
                <a:spcPts val="400"/>
              </a:spcBef>
              <a:spcAft>
                <a:spcPts val="0"/>
              </a:spcAft>
              <a:buClr>
                <a:srgbClr val="3F3F3F"/>
              </a:buClr>
              <a:buSzPts val="1800"/>
              <a:buNone/>
              <a:defRPr b="1" sz="1800"/>
            </a:lvl3pPr>
            <a:lvl4pPr indent="-228600" lvl="3" marL="1828800" algn="l">
              <a:lnSpc>
                <a:spcPct val="90000"/>
              </a:lnSpc>
              <a:spcBef>
                <a:spcPts val="400"/>
              </a:spcBef>
              <a:spcAft>
                <a:spcPts val="0"/>
              </a:spcAft>
              <a:buClr>
                <a:srgbClr val="3F3F3F"/>
              </a:buClr>
              <a:buSzPts val="1600"/>
              <a:buNone/>
              <a:defRPr b="1" sz="1600"/>
            </a:lvl4pPr>
            <a:lvl5pPr indent="-228600" lvl="4" marL="2286000" algn="l">
              <a:lnSpc>
                <a:spcPct val="90000"/>
              </a:lnSpc>
              <a:spcBef>
                <a:spcPts val="400"/>
              </a:spcBef>
              <a:spcAft>
                <a:spcPts val="0"/>
              </a:spcAft>
              <a:buClr>
                <a:srgbClr val="3F3F3F"/>
              </a:buClr>
              <a:buSzPts val="1600"/>
              <a:buNone/>
              <a:defRPr b="1" sz="1600"/>
            </a:lvl5pPr>
            <a:lvl6pPr indent="-228600" lvl="5" marL="2743200" algn="l">
              <a:lnSpc>
                <a:spcPct val="90000"/>
              </a:lnSpc>
              <a:spcBef>
                <a:spcPts val="400"/>
              </a:spcBef>
              <a:spcAft>
                <a:spcPts val="0"/>
              </a:spcAft>
              <a:buSzPts val="1600"/>
              <a:buNone/>
              <a:defRPr b="1" sz="1600"/>
            </a:lvl6pPr>
            <a:lvl7pPr indent="-228600" lvl="6" marL="3200400" algn="l">
              <a:lnSpc>
                <a:spcPct val="90000"/>
              </a:lnSpc>
              <a:spcBef>
                <a:spcPts val="400"/>
              </a:spcBef>
              <a:spcAft>
                <a:spcPts val="0"/>
              </a:spcAft>
              <a:buSzPts val="1600"/>
              <a:buNone/>
              <a:defRPr b="1" sz="1600"/>
            </a:lvl7pPr>
            <a:lvl8pPr indent="-228600" lvl="7" marL="3657600" algn="l">
              <a:lnSpc>
                <a:spcPct val="90000"/>
              </a:lnSpc>
              <a:spcBef>
                <a:spcPts val="400"/>
              </a:spcBef>
              <a:spcAft>
                <a:spcPts val="0"/>
              </a:spcAft>
              <a:buSzPts val="1600"/>
              <a:buNone/>
              <a:defRPr b="1" sz="1600"/>
            </a:lvl8pPr>
            <a:lvl9pPr indent="-228600" lvl="8" marL="4114800" algn="l">
              <a:lnSpc>
                <a:spcPct val="90000"/>
              </a:lnSpc>
              <a:spcBef>
                <a:spcPts val="400"/>
              </a:spcBef>
              <a:spcAft>
                <a:spcPts val="400"/>
              </a:spcAft>
              <a:buSzPts val="1600"/>
              <a:buNone/>
              <a:defRPr b="1" sz="1600"/>
            </a:lvl9pPr>
          </a:lstStyle>
          <a:p/>
        </p:txBody>
      </p:sp>
      <p:sp>
        <p:nvSpPr>
          <p:cNvPr id="57" name="Google Shape;57;p7"/>
          <p:cNvSpPr txBox="1"/>
          <p:nvPr>
            <p:ph idx="2" type="body"/>
          </p:nvPr>
        </p:nvSpPr>
        <p:spPr>
          <a:xfrm>
            <a:off x="1097280" y="2582335"/>
            <a:ext cx="4937760" cy="3286760"/>
          </a:xfrm>
          <a:prstGeom prst="rect">
            <a:avLst/>
          </a:prstGeom>
          <a:noFill/>
          <a:ln>
            <a:noFill/>
          </a:ln>
        </p:spPr>
        <p:txBody>
          <a:bodyPr anchorCtr="0" anchor="t" bIns="45700" lIns="0" spcFirstLastPara="1" rIns="0" wrap="square" tIns="45700">
            <a:noAutofit/>
          </a:bodyPr>
          <a:lstStyle>
            <a:lvl1pPr indent="-342900" lvl="0" marL="457200" algn="l">
              <a:lnSpc>
                <a:spcPct val="90000"/>
              </a:lnSpc>
              <a:spcBef>
                <a:spcPts val="1200"/>
              </a:spcBef>
              <a:spcAft>
                <a:spcPts val="0"/>
              </a:spcAft>
              <a:buClr>
                <a:srgbClr val="3F3F3F"/>
              </a:buClr>
              <a:buSzPts val="1800"/>
              <a:buChar char=" "/>
              <a:defRPr/>
            </a:lvl1pPr>
            <a:lvl2pPr indent="-342900" lvl="1" marL="914400" algn="l">
              <a:lnSpc>
                <a:spcPct val="90000"/>
              </a:lnSpc>
              <a:spcBef>
                <a:spcPts val="200"/>
              </a:spcBef>
              <a:spcAft>
                <a:spcPts val="0"/>
              </a:spcAft>
              <a:buClr>
                <a:srgbClr val="3F3F3F"/>
              </a:buClr>
              <a:buSzPts val="1800"/>
              <a:buChar char="◦"/>
              <a:defRPr/>
            </a:lvl2pPr>
            <a:lvl3pPr indent="-342900" lvl="2" marL="1371600" algn="l">
              <a:lnSpc>
                <a:spcPct val="90000"/>
              </a:lnSpc>
              <a:spcBef>
                <a:spcPts val="400"/>
              </a:spcBef>
              <a:spcAft>
                <a:spcPts val="0"/>
              </a:spcAft>
              <a:buClr>
                <a:srgbClr val="3F3F3F"/>
              </a:buClr>
              <a:buSzPts val="1800"/>
              <a:buChar char="◦"/>
              <a:defRPr/>
            </a:lvl3pPr>
            <a:lvl4pPr indent="-342900" lvl="3" marL="1828800" algn="l">
              <a:lnSpc>
                <a:spcPct val="90000"/>
              </a:lnSpc>
              <a:spcBef>
                <a:spcPts val="400"/>
              </a:spcBef>
              <a:spcAft>
                <a:spcPts val="0"/>
              </a:spcAft>
              <a:buClr>
                <a:srgbClr val="3F3F3F"/>
              </a:buClr>
              <a:buSzPts val="1800"/>
              <a:buChar char="◦"/>
              <a:defRPr/>
            </a:lvl4pPr>
            <a:lvl5pPr indent="-342900" lvl="4" marL="2286000" algn="l">
              <a:lnSpc>
                <a:spcPct val="90000"/>
              </a:lnSpc>
              <a:spcBef>
                <a:spcPts val="400"/>
              </a:spcBef>
              <a:spcAft>
                <a:spcPts val="0"/>
              </a:spcAft>
              <a:buClr>
                <a:srgbClr val="3F3F3F"/>
              </a:buClr>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58" name="Google Shape;58;p7"/>
          <p:cNvSpPr txBox="1"/>
          <p:nvPr>
            <p:ph idx="3" type="body"/>
          </p:nvPr>
        </p:nvSpPr>
        <p:spPr>
          <a:xfrm>
            <a:off x="6217920" y="1846052"/>
            <a:ext cx="4937760" cy="736282"/>
          </a:xfrm>
          <a:prstGeom prst="rect">
            <a:avLst/>
          </a:prstGeom>
          <a:noFill/>
          <a:ln>
            <a:noFill/>
          </a:ln>
        </p:spPr>
        <p:txBody>
          <a:bodyPr anchorCtr="0" anchor="ctr" bIns="45700" lIns="91425" spcFirstLastPara="1" rIns="91425" wrap="square" tIns="45700">
            <a:noAutofit/>
          </a:bodyPr>
          <a:lstStyle>
            <a:lvl1pPr indent="-228600" lvl="0" marL="457200" algn="l">
              <a:lnSpc>
                <a:spcPct val="90000"/>
              </a:lnSpc>
              <a:spcBef>
                <a:spcPts val="1200"/>
              </a:spcBef>
              <a:spcAft>
                <a:spcPts val="0"/>
              </a:spcAft>
              <a:buClr>
                <a:schemeClr val="dk2"/>
              </a:buClr>
              <a:buSzPts val="2000"/>
              <a:buNone/>
              <a:defRPr b="0" sz="2000" cap="none">
                <a:solidFill>
                  <a:schemeClr val="dk2"/>
                </a:solidFill>
              </a:defRPr>
            </a:lvl1pPr>
            <a:lvl2pPr indent="-228600" lvl="1" marL="914400" algn="l">
              <a:lnSpc>
                <a:spcPct val="90000"/>
              </a:lnSpc>
              <a:spcBef>
                <a:spcPts val="200"/>
              </a:spcBef>
              <a:spcAft>
                <a:spcPts val="0"/>
              </a:spcAft>
              <a:buClr>
                <a:srgbClr val="3F3F3F"/>
              </a:buClr>
              <a:buSzPts val="2000"/>
              <a:buNone/>
              <a:defRPr b="1" sz="2000"/>
            </a:lvl2pPr>
            <a:lvl3pPr indent="-228600" lvl="2" marL="1371600" algn="l">
              <a:lnSpc>
                <a:spcPct val="90000"/>
              </a:lnSpc>
              <a:spcBef>
                <a:spcPts val="400"/>
              </a:spcBef>
              <a:spcAft>
                <a:spcPts val="0"/>
              </a:spcAft>
              <a:buClr>
                <a:srgbClr val="3F3F3F"/>
              </a:buClr>
              <a:buSzPts val="1800"/>
              <a:buNone/>
              <a:defRPr b="1" sz="1800"/>
            </a:lvl3pPr>
            <a:lvl4pPr indent="-228600" lvl="3" marL="1828800" algn="l">
              <a:lnSpc>
                <a:spcPct val="90000"/>
              </a:lnSpc>
              <a:spcBef>
                <a:spcPts val="400"/>
              </a:spcBef>
              <a:spcAft>
                <a:spcPts val="0"/>
              </a:spcAft>
              <a:buClr>
                <a:srgbClr val="3F3F3F"/>
              </a:buClr>
              <a:buSzPts val="1600"/>
              <a:buNone/>
              <a:defRPr b="1" sz="1600"/>
            </a:lvl4pPr>
            <a:lvl5pPr indent="-228600" lvl="4" marL="2286000" algn="l">
              <a:lnSpc>
                <a:spcPct val="90000"/>
              </a:lnSpc>
              <a:spcBef>
                <a:spcPts val="400"/>
              </a:spcBef>
              <a:spcAft>
                <a:spcPts val="0"/>
              </a:spcAft>
              <a:buClr>
                <a:srgbClr val="3F3F3F"/>
              </a:buClr>
              <a:buSzPts val="1600"/>
              <a:buNone/>
              <a:defRPr b="1" sz="1600"/>
            </a:lvl5pPr>
            <a:lvl6pPr indent="-228600" lvl="5" marL="2743200" algn="l">
              <a:lnSpc>
                <a:spcPct val="90000"/>
              </a:lnSpc>
              <a:spcBef>
                <a:spcPts val="400"/>
              </a:spcBef>
              <a:spcAft>
                <a:spcPts val="0"/>
              </a:spcAft>
              <a:buSzPts val="1600"/>
              <a:buNone/>
              <a:defRPr b="1" sz="1600"/>
            </a:lvl6pPr>
            <a:lvl7pPr indent="-228600" lvl="6" marL="3200400" algn="l">
              <a:lnSpc>
                <a:spcPct val="90000"/>
              </a:lnSpc>
              <a:spcBef>
                <a:spcPts val="400"/>
              </a:spcBef>
              <a:spcAft>
                <a:spcPts val="0"/>
              </a:spcAft>
              <a:buSzPts val="1600"/>
              <a:buNone/>
              <a:defRPr b="1" sz="1600"/>
            </a:lvl7pPr>
            <a:lvl8pPr indent="-228600" lvl="7" marL="3657600" algn="l">
              <a:lnSpc>
                <a:spcPct val="90000"/>
              </a:lnSpc>
              <a:spcBef>
                <a:spcPts val="400"/>
              </a:spcBef>
              <a:spcAft>
                <a:spcPts val="0"/>
              </a:spcAft>
              <a:buSzPts val="1600"/>
              <a:buNone/>
              <a:defRPr b="1" sz="1600"/>
            </a:lvl8pPr>
            <a:lvl9pPr indent="-228600" lvl="8" marL="4114800" algn="l">
              <a:lnSpc>
                <a:spcPct val="90000"/>
              </a:lnSpc>
              <a:spcBef>
                <a:spcPts val="400"/>
              </a:spcBef>
              <a:spcAft>
                <a:spcPts val="400"/>
              </a:spcAft>
              <a:buSzPts val="1600"/>
              <a:buNone/>
              <a:defRPr b="1" sz="1600"/>
            </a:lvl9pPr>
          </a:lstStyle>
          <a:p/>
        </p:txBody>
      </p:sp>
      <p:sp>
        <p:nvSpPr>
          <p:cNvPr id="59" name="Google Shape;59;p7"/>
          <p:cNvSpPr txBox="1"/>
          <p:nvPr>
            <p:ph idx="4" type="body"/>
          </p:nvPr>
        </p:nvSpPr>
        <p:spPr>
          <a:xfrm>
            <a:off x="6217920" y="2582334"/>
            <a:ext cx="4937760" cy="3286760"/>
          </a:xfrm>
          <a:prstGeom prst="rect">
            <a:avLst/>
          </a:prstGeom>
          <a:noFill/>
          <a:ln>
            <a:noFill/>
          </a:ln>
        </p:spPr>
        <p:txBody>
          <a:bodyPr anchorCtr="0" anchor="t" bIns="45700" lIns="0" spcFirstLastPara="1" rIns="0" wrap="square" tIns="45700">
            <a:noAutofit/>
          </a:bodyPr>
          <a:lstStyle>
            <a:lvl1pPr indent="-342900" lvl="0" marL="457200" algn="l">
              <a:lnSpc>
                <a:spcPct val="90000"/>
              </a:lnSpc>
              <a:spcBef>
                <a:spcPts val="1200"/>
              </a:spcBef>
              <a:spcAft>
                <a:spcPts val="0"/>
              </a:spcAft>
              <a:buClr>
                <a:srgbClr val="3F3F3F"/>
              </a:buClr>
              <a:buSzPts val="1800"/>
              <a:buChar char=" "/>
              <a:defRPr/>
            </a:lvl1pPr>
            <a:lvl2pPr indent="-342900" lvl="1" marL="914400" algn="l">
              <a:lnSpc>
                <a:spcPct val="90000"/>
              </a:lnSpc>
              <a:spcBef>
                <a:spcPts val="200"/>
              </a:spcBef>
              <a:spcAft>
                <a:spcPts val="0"/>
              </a:spcAft>
              <a:buClr>
                <a:srgbClr val="3F3F3F"/>
              </a:buClr>
              <a:buSzPts val="1800"/>
              <a:buChar char="◦"/>
              <a:defRPr/>
            </a:lvl2pPr>
            <a:lvl3pPr indent="-342900" lvl="2" marL="1371600" algn="l">
              <a:lnSpc>
                <a:spcPct val="90000"/>
              </a:lnSpc>
              <a:spcBef>
                <a:spcPts val="400"/>
              </a:spcBef>
              <a:spcAft>
                <a:spcPts val="0"/>
              </a:spcAft>
              <a:buClr>
                <a:srgbClr val="3F3F3F"/>
              </a:buClr>
              <a:buSzPts val="1800"/>
              <a:buChar char="◦"/>
              <a:defRPr/>
            </a:lvl3pPr>
            <a:lvl4pPr indent="-342900" lvl="3" marL="1828800" algn="l">
              <a:lnSpc>
                <a:spcPct val="90000"/>
              </a:lnSpc>
              <a:spcBef>
                <a:spcPts val="400"/>
              </a:spcBef>
              <a:spcAft>
                <a:spcPts val="0"/>
              </a:spcAft>
              <a:buClr>
                <a:srgbClr val="3F3F3F"/>
              </a:buClr>
              <a:buSzPts val="1800"/>
              <a:buChar char="◦"/>
              <a:defRPr/>
            </a:lvl4pPr>
            <a:lvl5pPr indent="-342900" lvl="4" marL="2286000" algn="l">
              <a:lnSpc>
                <a:spcPct val="90000"/>
              </a:lnSpc>
              <a:spcBef>
                <a:spcPts val="400"/>
              </a:spcBef>
              <a:spcAft>
                <a:spcPts val="0"/>
              </a:spcAft>
              <a:buClr>
                <a:srgbClr val="3F3F3F"/>
              </a:buClr>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60" name="Google Shape;60;p7"/>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1" name="Google Shape;61;p7"/>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2" name="Google Shape;62;p7"/>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63" name="Shape 63"/>
        <p:cNvGrpSpPr/>
        <p:nvPr/>
      </p:nvGrpSpPr>
      <p:grpSpPr>
        <a:xfrm>
          <a:off x="0" y="0"/>
          <a:ext cx="0" cy="0"/>
          <a:chOff x="0" y="0"/>
          <a:chExt cx="0" cy="0"/>
        </a:xfrm>
      </p:grpSpPr>
      <p:sp>
        <p:nvSpPr>
          <p:cNvPr id="64" name="Google Shape;64;p8"/>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5" name="Google Shape;65;p8"/>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8"/>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8"/>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showMasterSp="0" type="objTx">
  <p:cSld name="OBJECT_WITH_CAPTION_TEXT">
    <p:spTree>
      <p:nvGrpSpPr>
        <p:cNvPr id="68" name="Shape 68"/>
        <p:cNvGrpSpPr/>
        <p:nvPr/>
      </p:nvGrpSpPr>
      <p:grpSpPr>
        <a:xfrm>
          <a:off x="0" y="0"/>
          <a:ext cx="0" cy="0"/>
          <a:chOff x="0" y="0"/>
          <a:chExt cx="0" cy="0"/>
        </a:xfrm>
      </p:grpSpPr>
      <p:sp>
        <p:nvSpPr>
          <p:cNvPr id="69" name="Google Shape;69;p9"/>
          <p:cNvSpPr/>
          <p:nvPr/>
        </p:nvSpPr>
        <p:spPr>
          <a:xfrm>
            <a:off x="16" y="0"/>
            <a:ext cx="4050791" cy="68580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 name="Google Shape;70;p9"/>
          <p:cNvSpPr/>
          <p:nvPr/>
        </p:nvSpPr>
        <p:spPr>
          <a:xfrm>
            <a:off x="4040071" y="0"/>
            <a:ext cx="64008" cy="68580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 name="Google Shape;71;p9"/>
          <p:cNvSpPr txBox="1"/>
          <p:nvPr>
            <p:ph type="title"/>
          </p:nvPr>
        </p:nvSpPr>
        <p:spPr>
          <a:xfrm>
            <a:off x="457200" y="594359"/>
            <a:ext cx="3200400" cy="2286000"/>
          </a:xfrm>
          <a:prstGeom prst="rect">
            <a:avLst/>
          </a:prstGeom>
          <a:noFill/>
          <a:ln>
            <a:noFill/>
          </a:ln>
        </p:spPr>
        <p:txBody>
          <a:bodyPr anchorCtr="0" anchor="b" bIns="45700" lIns="91425" spcFirstLastPara="1" rIns="91425" wrap="square" tIns="45700">
            <a:noAutofit/>
          </a:bodyPr>
          <a:lstStyle>
            <a:lvl1pPr lvl="0" algn="l">
              <a:lnSpc>
                <a:spcPct val="85000"/>
              </a:lnSpc>
              <a:spcBef>
                <a:spcPts val="0"/>
              </a:spcBef>
              <a:spcAft>
                <a:spcPts val="0"/>
              </a:spcAft>
              <a:buClr>
                <a:srgbClr val="FFFFFF"/>
              </a:buClr>
              <a:buSzPts val="3600"/>
              <a:buFont typeface="Georgia"/>
              <a:buNone/>
              <a:defRPr b="0" sz="3600">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2" name="Google Shape;72;p9"/>
          <p:cNvSpPr txBox="1"/>
          <p:nvPr>
            <p:ph idx="1" type="body"/>
          </p:nvPr>
        </p:nvSpPr>
        <p:spPr>
          <a:xfrm>
            <a:off x="4800600" y="731520"/>
            <a:ext cx="6492240" cy="5257800"/>
          </a:xfrm>
          <a:prstGeom prst="rect">
            <a:avLst/>
          </a:prstGeom>
          <a:noFill/>
          <a:ln>
            <a:noFill/>
          </a:ln>
        </p:spPr>
        <p:txBody>
          <a:bodyPr anchorCtr="0" anchor="t" bIns="45700" lIns="0" spcFirstLastPara="1" rIns="0" wrap="square" tIns="45700">
            <a:noAutofit/>
          </a:bodyPr>
          <a:lstStyle>
            <a:lvl1pPr indent="-342900" lvl="0" marL="457200" algn="l">
              <a:lnSpc>
                <a:spcPct val="90000"/>
              </a:lnSpc>
              <a:spcBef>
                <a:spcPts val="1200"/>
              </a:spcBef>
              <a:spcAft>
                <a:spcPts val="0"/>
              </a:spcAft>
              <a:buClr>
                <a:srgbClr val="3F3F3F"/>
              </a:buClr>
              <a:buSzPts val="1800"/>
              <a:buChar char=" "/>
              <a:defRPr/>
            </a:lvl1pPr>
            <a:lvl2pPr indent="-342900" lvl="1" marL="914400" algn="l">
              <a:lnSpc>
                <a:spcPct val="90000"/>
              </a:lnSpc>
              <a:spcBef>
                <a:spcPts val="200"/>
              </a:spcBef>
              <a:spcAft>
                <a:spcPts val="0"/>
              </a:spcAft>
              <a:buClr>
                <a:srgbClr val="3F3F3F"/>
              </a:buClr>
              <a:buSzPts val="1800"/>
              <a:buChar char="◦"/>
              <a:defRPr/>
            </a:lvl2pPr>
            <a:lvl3pPr indent="-342900" lvl="2" marL="1371600" algn="l">
              <a:lnSpc>
                <a:spcPct val="90000"/>
              </a:lnSpc>
              <a:spcBef>
                <a:spcPts val="400"/>
              </a:spcBef>
              <a:spcAft>
                <a:spcPts val="0"/>
              </a:spcAft>
              <a:buClr>
                <a:srgbClr val="3F3F3F"/>
              </a:buClr>
              <a:buSzPts val="1800"/>
              <a:buChar char="◦"/>
              <a:defRPr/>
            </a:lvl3pPr>
            <a:lvl4pPr indent="-342900" lvl="3" marL="1828800" algn="l">
              <a:lnSpc>
                <a:spcPct val="90000"/>
              </a:lnSpc>
              <a:spcBef>
                <a:spcPts val="400"/>
              </a:spcBef>
              <a:spcAft>
                <a:spcPts val="0"/>
              </a:spcAft>
              <a:buClr>
                <a:srgbClr val="3F3F3F"/>
              </a:buClr>
              <a:buSzPts val="1800"/>
              <a:buChar char="◦"/>
              <a:defRPr/>
            </a:lvl4pPr>
            <a:lvl5pPr indent="-342900" lvl="4" marL="2286000" algn="l">
              <a:lnSpc>
                <a:spcPct val="90000"/>
              </a:lnSpc>
              <a:spcBef>
                <a:spcPts val="400"/>
              </a:spcBef>
              <a:spcAft>
                <a:spcPts val="0"/>
              </a:spcAft>
              <a:buClr>
                <a:srgbClr val="3F3F3F"/>
              </a:buClr>
              <a:buSzPts val="1800"/>
              <a:buChar char="◦"/>
              <a:defRPr/>
            </a:lvl5pPr>
            <a:lvl6pPr indent="-342900" lvl="5" marL="2743200" algn="l">
              <a:lnSpc>
                <a:spcPct val="90000"/>
              </a:lnSpc>
              <a:spcBef>
                <a:spcPts val="400"/>
              </a:spcBef>
              <a:spcAft>
                <a:spcPts val="0"/>
              </a:spcAft>
              <a:buSzPts val="1800"/>
              <a:buChar char="◦"/>
              <a:defRPr/>
            </a:lvl6pPr>
            <a:lvl7pPr indent="-342900" lvl="6" marL="3200400" algn="l">
              <a:lnSpc>
                <a:spcPct val="90000"/>
              </a:lnSpc>
              <a:spcBef>
                <a:spcPts val="400"/>
              </a:spcBef>
              <a:spcAft>
                <a:spcPts val="0"/>
              </a:spcAft>
              <a:buSzPts val="1800"/>
              <a:buChar char="◦"/>
              <a:defRPr/>
            </a:lvl7pPr>
            <a:lvl8pPr indent="-342900" lvl="7" marL="3657600" algn="l">
              <a:lnSpc>
                <a:spcPct val="90000"/>
              </a:lnSpc>
              <a:spcBef>
                <a:spcPts val="400"/>
              </a:spcBef>
              <a:spcAft>
                <a:spcPts val="0"/>
              </a:spcAft>
              <a:buSzPts val="1800"/>
              <a:buChar char="◦"/>
              <a:defRPr/>
            </a:lvl8pPr>
            <a:lvl9pPr indent="-342900" lvl="8" marL="4114800" algn="l">
              <a:lnSpc>
                <a:spcPct val="90000"/>
              </a:lnSpc>
              <a:spcBef>
                <a:spcPts val="400"/>
              </a:spcBef>
              <a:spcAft>
                <a:spcPts val="400"/>
              </a:spcAft>
              <a:buSzPts val="1800"/>
              <a:buChar char="◦"/>
              <a:defRPr/>
            </a:lvl9pPr>
          </a:lstStyle>
          <a:p/>
        </p:txBody>
      </p:sp>
      <p:sp>
        <p:nvSpPr>
          <p:cNvPr id="73" name="Google Shape;73;p9"/>
          <p:cNvSpPr txBox="1"/>
          <p:nvPr>
            <p:ph idx="2" type="body"/>
          </p:nvPr>
        </p:nvSpPr>
        <p:spPr>
          <a:xfrm>
            <a:off x="457200" y="2926080"/>
            <a:ext cx="3200400" cy="3379124"/>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200"/>
              </a:spcBef>
              <a:spcAft>
                <a:spcPts val="0"/>
              </a:spcAft>
              <a:buClr>
                <a:srgbClr val="FFFFFF"/>
              </a:buClr>
              <a:buSzPts val="1500"/>
              <a:buNone/>
              <a:defRPr sz="1500">
                <a:solidFill>
                  <a:srgbClr val="FFFFFF"/>
                </a:solidFill>
              </a:defRPr>
            </a:lvl1pPr>
            <a:lvl2pPr indent="-228600" lvl="1" marL="914400" algn="l">
              <a:lnSpc>
                <a:spcPct val="90000"/>
              </a:lnSpc>
              <a:spcBef>
                <a:spcPts val="200"/>
              </a:spcBef>
              <a:spcAft>
                <a:spcPts val="0"/>
              </a:spcAft>
              <a:buClr>
                <a:srgbClr val="3F3F3F"/>
              </a:buClr>
              <a:buSzPts val="1200"/>
              <a:buNone/>
              <a:defRPr sz="1200"/>
            </a:lvl2pPr>
            <a:lvl3pPr indent="-228600" lvl="2" marL="1371600" algn="l">
              <a:lnSpc>
                <a:spcPct val="90000"/>
              </a:lnSpc>
              <a:spcBef>
                <a:spcPts val="400"/>
              </a:spcBef>
              <a:spcAft>
                <a:spcPts val="0"/>
              </a:spcAft>
              <a:buClr>
                <a:srgbClr val="3F3F3F"/>
              </a:buClr>
              <a:buSzPts val="1000"/>
              <a:buNone/>
              <a:defRPr sz="1000"/>
            </a:lvl3pPr>
            <a:lvl4pPr indent="-228600" lvl="3" marL="1828800" algn="l">
              <a:lnSpc>
                <a:spcPct val="90000"/>
              </a:lnSpc>
              <a:spcBef>
                <a:spcPts val="400"/>
              </a:spcBef>
              <a:spcAft>
                <a:spcPts val="0"/>
              </a:spcAft>
              <a:buClr>
                <a:srgbClr val="3F3F3F"/>
              </a:buClr>
              <a:buSzPts val="900"/>
              <a:buNone/>
              <a:defRPr sz="900"/>
            </a:lvl4pPr>
            <a:lvl5pPr indent="-228600" lvl="4" marL="2286000" algn="l">
              <a:lnSpc>
                <a:spcPct val="90000"/>
              </a:lnSpc>
              <a:spcBef>
                <a:spcPts val="400"/>
              </a:spcBef>
              <a:spcAft>
                <a:spcPts val="0"/>
              </a:spcAft>
              <a:buClr>
                <a:srgbClr val="3F3F3F"/>
              </a:buClr>
              <a:buSzPts val="900"/>
              <a:buNone/>
              <a:defRPr sz="900"/>
            </a:lvl5pPr>
            <a:lvl6pPr indent="-228600" lvl="5" marL="2743200" algn="l">
              <a:lnSpc>
                <a:spcPct val="90000"/>
              </a:lnSpc>
              <a:spcBef>
                <a:spcPts val="400"/>
              </a:spcBef>
              <a:spcAft>
                <a:spcPts val="0"/>
              </a:spcAft>
              <a:buSzPts val="900"/>
              <a:buNone/>
              <a:defRPr sz="900"/>
            </a:lvl6pPr>
            <a:lvl7pPr indent="-228600" lvl="6" marL="3200400" algn="l">
              <a:lnSpc>
                <a:spcPct val="90000"/>
              </a:lnSpc>
              <a:spcBef>
                <a:spcPts val="400"/>
              </a:spcBef>
              <a:spcAft>
                <a:spcPts val="0"/>
              </a:spcAft>
              <a:buSzPts val="900"/>
              <a:buNone/>
              <a:defRPr sz="900"/>
            </a:lvl7pPr>
            <a:lvl8pPr indent="-228600" lvl="7" marL="3657600" algn="l">
              <a:lnSpc>
                <a:spcPct val="90000"/>
              </a:lnSpc>
              <a:spcBef>
                <a:spcPts val="400"/>
              </a:spcBef>
              <a:spcAft>
                <a:spcPts val="0"/>
              </a:spcAft>
              <a:buSzPts val="900"/>
              <a:buNone/>
              <a:defRPr sz="900"/>
            </a:lvl8pPr>
            <a:lvl9pPr indent="-228600" lvl="8" marL="4114800" algn="l">
              <a:lnSpc>
                <a:spcPct val="90000"/>
              </a:lnSpc>
              <a:spcBef>
                <a:spcPts val="400"/>
              </a:spcBef>
              <a:spcAft>
                <a:spcPts val="400"/>
              </a:spcAft>
              <a:buSzPts val="900"/>
              <a:buNone/>
              <a:defRPr sz="900"/>
            </a:lvl9pPr>
          </a:lstStyle>
          <a:p/>
        </p:txBody>
      </p:sp>
      <p:sp>
        <p:nvSpPr>
          <p:cNvPr id="74" name="Google Shape;74;p9"/>
          <p:cNvSpPr txBox="1"/>
          <p:nvPr>
            <p:ph idx="10" type="dt"/>
          </p:nvPr>
        </p:nvSpPr>
        <p:spPr>
          <a:xfrm>
            <a:off x="465512" y="6459785"/>
            <a:ext cx="261851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5" name="Google Shape;75;p9"/>
          <p:cNvSpPr txBox="1"/>
          <p:nvPr>
            <p:ph idx="11" type="ftr"/>
          </p:nvPr>
        </p:nvSpPr>
        <p:spPr>
          <a:xfrm>
            <a:off x="4800600" y="6459785"/>
            <a:ext cx="4648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9"/>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sz="1050">
                <a:solidFill>
                  <a:schemeClr val="dk2"/>
                </a:solidFill>
                <a:latin typeface="Calibri"/>
                <a:ea typeface="Calibri"/>
                <a:cs typeface="Calibri"/>
                <a:sym typeface="Calibri"/>
              </a:defRPr>
            </a:lvl1pPr>
            <a:lvl2pPr indent="0" lvl="1" marL="0" algn="r">
              <a:spcBef>
                <a:spcPts val="0"/>
              </a:spcBef>
              <a:buNone/>
              <a:defRPr sz="1050">
                <a:solidFill>
                  <a:schemeClr val="dk2"/>
                </a:solidFill>
                <a:latin typeface="Calibri"/>
                <a:ea typeface="Calibri"/>
                <a:cs typeface="Calibri"/>
                <a:sym typeface="Calibri"/>
              </a:defRPr>
            </a:lvl2pPr>
            <a:lvl3pPr indent="0" lvl="2" marL="0" algn="r">
              <a:spcBef>
                <a:spcPts val="0"/>
              </a:spcBef>
              <a:buNone/>
              <a:defRPr sz="1050">
                <a:solidFill>
                  <a:schemeClr val="dk2"/>
                </a:solidFill>
                <a:latin typeface="Calibri"/>
                <a:ea typeface="Calibri"/>
                <a:cs typeface="Calibri"/>
                <a:sym typeface="Calibri"/>
              </a:defRPr>
            </a:lvl3pPr>
            <a:lvl4pPr indent="0" lvl="3" marL="0" algn="r">
              <a:spcBef>
                <a:spcPts val="0"/>
              </a:spcBef>
              <a:buNone/>
              <a:defRPr sz="1050">
                <a:solidFill>
                  <a:schemeClr val="dk2"/>
                </a:solidFill>
                <a:latin typeface="Calibri"/>
                <a:ea typeface="Calibri"/>
                <a:cs typeface="Calibri"/>
                <a:sym typeface="Calibri"/>
              </a:defRPr>
            </a:lvl4pPr>
            <a:lvl5pPr indent="0" lvl="4" marL="0" algn="r">
              <a:spcBef>
                <a:spcPts val="0"/>
              </a:spcBef>
              <a:buNone/>
              <a:defRPr sz="1050">
                <a:solidFill>
                  <a:schemeClr val="dk2"/>
                </a:solidFill>
                <a:latin typeface="Calibri"/>
                <a:ea typeface="Calibri"/>
                <a:cs typeface="Calibri"/>
                <a:sym typeface="Calibri"/>
              </a:defRPr>
            </a:lvl5pPr>
            <a:lvl6pPr indent="0" lvl="5" marL="0" algn="r">
              <a:spcBef>
                <a:spcPts val="0"/>
              </a:spcBef>
              <a:buNone/>
              <a:defRPr sz="1050">
                <a:solidFill>
                  <a:schemeClr val="dk2"/>
                </a:solidFill>
                <a:latin typeface="Calibri"/>
                <a:ea typeface="Calibri"/>
                <a:cs typeface="Calibri"/>
                <a:sym typeface="Calibri"/>
              </a:defRPr>
            </a:lvl6pPr>
            <a:lvl7pPr indent="0" lvl="6" marL="0" algn="r">
              <a:spcBef>
                <a:spcPts val="0"/>
              </a:spcBef>
              <a:buNone/>
              <a:defRPr sz="1050">
                <a:solidFill>
                  <a:schemeClr val="dk2"/>
                </a:solidFill>
                <a:latin typeface="Calibri"/>
                <a:ea typeface="Calibri"/>
                <a:cs typeface="Calibri"/>
                <a:sym typeface="Calibri"/>
              </a:defRPr>
            </a:lvl7pPr>
            <a:lvl8pPr indent="0" lvl="7" marL="0" algn="r">
              <a:spcBef>
                <a:spcPts val="0"/>
              </a:spcBef>
              <a:buNone/>
              <a:defRPr sz="1050">
                <a:solidFill>
                  <a:schemeClr val="dk2"/>
                </a:solidFill>
                <a:latin typeface="Calibri"/>
                <a:ea typeface="Calibri"/>
                <a:cs typeface="Calibri"/>
                <a:sym typeface="Calibri"/>
              </a:defRPr>
            </a:lvl8pPr>
            <a:lvl9pPr indent="0" lvl="8" marL="0" algn="r">
              <a:spcBef>
                <a:spcPts val="0"/>
              </a:spcBef>
              <a:buNone/>
              <a:defRPr sz="1050">
                <a:solidFill>
                  <a:schemeClr val="dk2"/>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showMasterSp="0" type="picTx">
  <p:cSld name="PICTURE_WITH_CAPTION_TEXT">
    <p:spTree>
      <p:nvGrpSpPr>
        <p:cNvPr id="77" name="Shape 77"/>
        <p:cNvGrpSpPr/>
        <p:nvPr/>
      </p:nvGrpSpPr>
      <p:grpSpPr>
        <a:xfrm>
          <a:off x="0" y="0"/>
          <a:ext cx="0" cy="0"/>
          <a:chOff x="0" y="0"/>
          <a:chExt cx="0" cy="0"/>
        </a:xfrm>
      </p:grpSpPr>
      <p:sp>
        <p:nvSpPr>
          <p:cNvPr id="78" name="Google Shape;78;p10"/>
          <p:cNvSpPr/>
          <p:nvPr/>
        </p:nvSpPr>
        <p:spPr>
          <a:xfrm>
            <a:off x="0" y="4953000"/>
            <a:ext cx="12188825" cy="19050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10"/>
          <p:cNvSpPr/>
          <p:nvPr/>
        </p:nvSpPr>
        <p:spPr>
          <a:xfrm>
            <a:off x="15" y="4915076"/>
            <a:ext cx="12188825" cy="6400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10"/>
          <p:cNvSpPr txBox="1"/>
          <p:nvPr>
            <p:ph type="title"/>
          </p:nvPr>
        </p:nvSpPr>
        <p:spPr>
          <a:xfrm>
            <a:off x="1097280" y="5074920"/>
            <a:ext cx="10113645" cy="822960"/>
          </a:xfrm>
          <a:prstGeom prst="rect">
            <a:avLst/>
          </a:prstGeom>
          <a:noFill/>
          <a:ln>
            <a:noFill/>
          </a:ln>
        </p:spPr>
        <p:txBody>
          <a:bodyPr anchorCtr="0" anchor="b" bIns="0" lIns="91425" spcFirstLastPara="1" rIns="91425" wrap="square" tIns="0">
            <a:noAutofit/>
          </a:bodyPr>
          <a:lstStyle>
            <a:lvl1pPr lvl="0" algn="l">
              <a:lnSpc>
                <a:spcPct val="85000"/>
              </a:lnSpc>
              <a:spcBef>
                <a:spcPts val="0"/>
              </a:spcBef>
              <a:spcAft>
                <a:spcPts val="0"/>
              </a:spcAft>
              <a:buClr>
                <a:srgbClr val="FFFFFF"/>
              </a:buClr>
              <a:buSzPts val="3600"/>
              <a:buFont typeface="Georgia"/>
              <a:buNone/>
              <a:defRPr b="0" sz="3600">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1" name="Google Shape;81;p10"/>
          <p:cNvSpPr/>
          <p:nvPr>
            <p:ph idx="2" type="pic"/>
          </p:nvPr>
        </p:nvSpPr>
        <p:spPr>
          <a:xfrm>
            <a:off x="15" y="0"/>
            <a:ext cx="12191985" cy="4915076"/>
          </a:xfrm>
          <a:prstGeom prst="rect">
            <a:avLst/>
          </a:prstGeom>
          <a:solidFill>
            <a:srgbClr val="BECAD4"/>
          </a:solidFill>
          <a:ln>
            <a:noFill/>
          </a:ln>
        </p:spPr>
        <p:txBody>
          <a:bodyPr anchorCtr="0" anchor="t" bIns="45700" lIns="457200" spcFirstLastPara="1" rIns="0" wrap="square" tIns="457200">
            <a:noAutofit/>
          </a:bodyPr>
          <a:lstStyle>
            <a:lvl1pPr lvl="0" marR="0" rtl="0" algn="l">
              <a:lnSpc>
                <a:spcPct val="90000"/>
              </a:lnSpc>
              <a:spcBef>
                <a:spcPts val="1200"/>
              </a:spcBef>
              <a:spcAft>
                <a:spcPts val="0"/>
              </a:spcAft>
              <a:buClr>
                <a:srgbClr val="3F3F3F"/>
              </a:buClr>
              <a:buSzPts val="3200"/>
              <a:buFont typeface="Calibri"/>
              <a:buNone/>
              <a:defRPr b="0" i="0" sz="3200" u="none" cap="none" strike="noStrike">
                <a:solidFill>
                  <a:srgbClr val="3F3F3F"/>
                </a:solidFill>
                <a:latin typeface="Arial"/>
                <a:ea typeface="Arial"/>
                <a:cs typeface="Arial"/>
                <a:sym typeface="Arial"/>
              </a:defRPr>
            </a:lvl1pPr>
            <a:lvl2pPr lvl="1" marR="0" rtl="0" algn="l">
              <a:lnSpc>
                <a:spcPct val="90000"/>
              </a:lnSpc>
              <a:spcBef>
                <a:spcPts val="200"/>
              </a:spcBef>
              <a:spcAft>
                <a:spcPts val="0"/>
              </a:spcAft>
              <a:buClr>
                <a:srgbClr val="3F3F3F"/>
              </a:buClr>
              <a:buSzPts val="2800"/>
              <a:buFont typeface="Calibri"/>
              <a:buNone/>
              <a:defRPr b="0" i="0" sz="2800" u="none" cap="none" strike="noStrike">
                <a:solidFill>
                  <a:srgbClr val="3F3F3F"/>
                </a:solidFill>
                <a:latin typeface="Arial"/>
                <a:ea typeface="Arial"/>
                <a:cs typeface="Arial"/>
                <a:sym typeface="Arial"/>
              </a:defRPr>
            </a:lvl2pPr>
            <a:lvl3pPr lvl="2" marR="0" rtl="0" algn="l">
              <a:lnSpc>
                <a:spcPct val="90000"/>
              </a:lnSpc>
              <a:spcBef>
                <a:spcPts val="400"/>
              </a:spcBef>
              <a:spcAft>
                <a:spcPts val="0"/>
              </a:spcAft>
              <a:buClr>
                <a:srgbClr val="3F3F3F"/>
              </a:buClr>
              <a:buSzPts val="2400"/>
              <a:buFont typeface="Calibri"/>
              <a:buNone/>
              <a:defRPr b="0" i="0" sz="2400" u="none" cap="none" strike="noStrike">
                <a:solidFill>
                  <a:srgbClr val="3F3F3F"/>
                </a:solidFill>
                <a:latin typeface="Arial"/>
                <a:ea typeface="Arial"/>
                <a:cs typeface="Arial"/>
                <a:sym typeface="Arial"/>
              </a:defRPr>
            </a:lvl3pPr>
            <a:lvl4pPr lvl="3" marR="0" rtl="0" algn="l">
              <a:lnSpc>
                <a:spcPct val="90000"/>
              </a:lnSpc>
              <a:spcBef>
                <a:spcPts val="400"/>
              </a:spcBef>
              <a:spcAft>
                <a:spcPts val="0"/>
              </a:spcAft>
              <a:buClr>
                <a:srgbClr val="3F3F3F"/>
              </a:buClr>
              <a:buSzPts val="2000"/>
              <a:buFont typeface="Calibri"/>
              <a:buNone/>
              <a:defRPr b="0" i="0" sz="2000" u="none" cap="none" strike="noStrike">
                <a:solidFill>
                  <a:srgbClr val="3F3F3F"/>
                </a:solidFill>
                <a:latin typeface="Arial"/>
                <a:ea typeface="Arial"/>
                <a:cs typeface="Arial"/>
                <a:sym typeface="Arial"/>
              </a:defRPr>
            </a:lvl4pPr>
            <a:lvl5pPr lvl="4" marR="0" rtl="0" algn="l">
              <a:lnSpc>
                <a:spcPct val="90000"/>
              </a:lnSpc>
              <a:spcBef>
                <a:spcPts val="400"/>
              </a:spcBef>
              <a:spcAft>
                <a:spcPts val="0"/>
              </a:spcAft>
              <a:buClr>
                <a:srgbClr val="3F3F3F"/>
              </a:buClr>
              <a:buSzPts val="2000"/>
              <a:buFont typeface="Calibri"/>
              <a:buNone/>
              <a:defRPr b="0" i="0" sz="2000" u="none" cap="none" strike="noStrike">
                <a:solidFill>
                  <a:srgbClr val="3F3F3F"/>
                </a:solidFill>
                <a:latin typeface="Arial"/>
                <a:ea typeface="Arial"/>
                <a:cs typeface="Arial"/>
                <a:sym typeface="Arial"/>
              </a:defRPr>
            </a:lvl5pPr>
            <a:lvl6pPr lvl="5" marR="0" rtl="0" algn="l">
              <a:lnSpc>
                <a:spcPct val="90000"/>
              </a:lnSpc>
              <a:spcBef>
                <a:spcPts val="400"/>
              </a:spcBef>
              <a:spcAft>
                <a:spcPts val="0"/>
              </a:spcAft>
              <a:buClr>
                <a:schemeClr val="accent1"/>
              </a:buClr>
              <a:buSzPts val="2000"/>
              <a:buFont typeface="Calibri"/>
              <a:buNone/>
              <a:defRPr b="0" i="0" sz="2000" u="none" cap="none" strike="noStrike">
                <a:solidFill>
                  <a:srgbClr val="3F3F3F"/>
                </a:solidFill>
                <a:latin typeface="Calibri"/>
                <a:ea typeface="Calibri"/>
                <a:cs typeface="Calibri"/>
                <a:sym typeface="Calibri"/>
              </a:defRPr>
            </a:lvl6pPr>
            <a:lvl7pPr lvl="6" marR="0" rtl="0" algn="l">
              <a:lnSpc>
                <a:spcPct val="90000"/>
              </a:lnSpc>
              <a:spcBef>
                <a:spcPts val="400"/>
              </a:spcBef>
              <a:spcAft>
                <a:spcPts val="0"/>
              </a:spcAft>
              <a:buClr>
                <a:schemeClr val="accent1"/>
              </a:buClr>
              <a:buSzPts val="2000"/>
              <a:buFont typeface="Calibri"/>
              <a:buNone/>
              <a:defRPr b="0" i="0" sz="2000" u="none" cap="none" strike="noStrike">
                <a:solidFill>
                  <a:srgbClr val="3F3F3F"/>
                </a:solidFill>
                <a:latin typeface="Calibri"/>
                <a:ea typeface="Calibri"/>
                <a:cs typeface="Calibri"/>
                <a:sym typeface="Calibri"/>
              </a:defRPr>
            </a:lvl7pPr>
            <a:lvl8pPr lvl="7" marR="0" rtl="0" algn="l">
              <a:lnSpc>
                <a:spcPct val="90000"/>
              </a:lnSpc>
              <a:spcBef>
                <a:spcPts val="400"/>
              </a:spcBef>
              <a:spcAft>
                <a:spcPts val="0"/>
              </a:spcAft>
              <a:buClr>
                <a:schemeClr val="accent1"/>
              </a:buClr>
              <a:buSzPts val="2000"/>
              <a:buFont typeface="Calibri"/>
              <a:buNone/>
              <a:defRPr b="0" i="0" sz="2000" u="none" cap="none" strike="noStrike">
                <a:solidFill>
                  <a:srgbClr val="3F3F3F"/>
                </a:solidFill>
                <a:latin typeface="Calibri"/>
                <a:ea typeface="Calibri"/>
                <a:cs typeface="Calibri"/>
                <a:sym typeface="Calibri"/>
              </a:defRPr>
            </a:lvl8pPr>
            <a:lvl9pPr lvl="8" marR="0" rtl="0" algn="l">
              <a:lnSpc>
                <a:spcPct val="90000"/>
              </a:lnSpc>
              <a:spcBef>
                <a:spcPts val="400"/>
              </a:spcBef>
              <a:spcAft>
                <a:spcPts val="400"/>
              </a:spcAft>
              <a:buClr>
                <a:schemeClr val="accent1"/>
              </a:buClr>
              <a:buSzPts val="2000"/>
              <a:buFont typeface="Calibri"/>
              <a:buNone/>
              <a:defRPr b="0" i="0" sz="2000" u="none" cap="none" strike="noStrike">
                <a:solidFill>
                  <a:srgbClr val="3F3F3F"/>
                </a:solidFill>
                <a:latin typeface="Calibri"/>
                <a:ea typeface="Calibri"/>
                <a:cs typeface="Calibri"/>
                <a:sym typeface="Calibri"/>
              </a:defRPr>
            </a:lvl9pPr>
          </a:lstStyle>
          <a:p/>
        </p:txBody>
      </p:sp>
      <p:sp>
        <p:nvSpPr>
          <p:cNvPr id="82" name="Google Shape;82;p10"/>
          <p:cNvSpPr txBox="1"/>
          <p:nvPr>
            <p:ph idx="1" type="body"/>
          </p:nvPr>
        </p:nvSpPr>
        <p:spPr>
          <a:xfrm>
            <a:off x="1097280" y="5907024"/>
            <a:ext cx="10113264" cy="594360"/>
          </a:xfrm>
          <a:prstGeom prst="rect">
            <a:avLst/>
          </a:prstGeom>
          <a:noFill/>
          <a:ln>
            <a:noFill/>
          </a:ln>
        </p:spPr>
        <p:txBody>
          <a:bodyPr anchorCtr="0" anchor="t" bIns="0" lIns="91425" spcFirstLastPara="1" rIns="91425" wrap="square" tIns="0">
            <a:noAutofit/>
          </a:bodyPr>
          <a:lstStyle>
            <a:lvl1pPr indent="-228600" lvl="0" marL="457200" algn="l">
              <a:lnSpc>
                <a:spcPct val="90000"/>
              </a:lnSpc>
              <a:spcBef>
                <a:spcPts val="0"/>
              </a:spcBef>
              <a:spcAft>
                <a:spcPts val="0"/>
              </a:spcAft>
              <a:buClr>
                <a:srgbClr val="FFFFFF"/>
              </a:buClr>
              <a:buSzPts val="1500"/>
              <a:buNone/>
              <a:defRPr sz="1500">
                <a:solidFill>
                  <a:srgbClr val="FFFFFF"/>
                </a:solidFill>
              </a:defRPr>
            </a:lvl1pPr>
            <a:lvl2pPr indent="-228600" lvl="1" marL="914400" algn="l">
              <a:lnSpc>
                <a:spcPct val="90000"/>
              </a:lnSpc>
              <a:spcBef>
                <a:spcPts val="600"/>
              </a:spcBef>
              <a:spcAft>
                <a:spcPts val="0"/>
              </a:spcAft>
              <a:buClr>
                <a:srgbClr val="3F3F3F"/>
              </a:buClr>
              <a:buSzPts val="1200"/>
              <a:buNone/>
              <a:defRPr sz="1200"/>
            </a:lvl2pPr>
            <a:lvl3pPr indent="-228600" lvl="2" marL="1371600" algn="l">
              <a:lnSpc>
                <a:spcPct val="90000"/>
              </a:lnSpc>
              <a:spcBef>
                <a:spcPts val="400"/>
              </a:spcBef>
              <a:spcAft>
                <a:spcPts val="0"/>
              </a:spcAft>
              <a:buClr>
                <a:srgbClr val="3F3F3F"/>
              </a:buClr>
              <a:buSzPts val="1000"/>
              <a:buNone/>
              <a:defRPr sz="1000"/>
            </a:lvl3pPr>
            <a:lvl4pPr indent="-228600" lvl="3" marL="1828800" algn="l">
              <a:lnSpc>
                <a:spcPct val="90000"/>
              </a:lnSpc>
              <a:spcBef>
                <a:spcPts val="400"/>
              </a:spcBef>
              <a:spcAft>
                <a:spcPts val="0"/>
              </a:spcAft>
              <a:buClr>
                <a:srgbClr val="3F3F3F"/>
              </a:buClr>
              <a:buSzPts val="900"/>
              <a:buNone/>
              <a:defRPr sz="900"/>
            </a:lvl4pPr>
            <a:lvl5pPr indent="-228600" lvl="4" marL="2286000" algn="l">
              <a:lnSpc>
                <a:spcPct val="90000"/>
              </a:lnSpc>
              <a:spcBef>
                <a:spcPts val="400"/>
              </a:spcBef>
              <a:spcAft>
                <a:spcPts val="0"/>
              </a:spcAft>
              <a:buClr>
                <a:srgbClr val="3F3F3F"/>
              </a:buClr>
              <a:buSzPts val="900"/>
              <a:buNone/>
              <a:defRPr sz="900"/>
            </a:lvl5pPr>
            <a:lvl6pPr indent="-228600" lvl="5" marL="2743200" algn="l">
              <a:lnSpc>
                <a:spcPct val="90000"/>
              </a:lnSpc>
              <a:spcBef>
                <a:spcPts val="400"/>
              </a:spcBef>
              <a:spcAft>
                <a:spcPts val="0"/>
              </a:spcAft>
              <a:buSzPts val="900"/>
              <a:buNone/>
              <a:defRPr sz="900"/>
            </a:lvl6pPr>
            <a:lvl7pPr indent="-228600" lvl="6" marL="3200400" algn="l">
              <a:lnSpc>
                <a:spcPct val="90000"/>
              </a:lnSpc>
              <a:spcBef>
                <a:spcPts val="400"/>
              </a:spcBef>
              <a:spcAft>
                <a:spcPts val="0"/>
              </a:spcAft>
              <a:buSzPts val="900"/>
              <a:buNone/>
              <a:defRPr sz="900"/>
            </a:lvl7pPr>
            <a:lvl8pPr indent="-228600" lvl="7" marL="3657600" algn="l">
              <a:lnSpc>
                <a:spcPct val="90000"/>
              </a:lnSpc>
              <a:spcBef>
                <a:spcPts val="400"/>
              </a:spcBef>
              <a:spcAft>
                <a:spcPts val="0"/>
              </a:spcAft>
              <a:buSzPts val="900"/>
              <a:buNone/>
              <a:defRPr sz="900"/>
            </a:lvl8pPr>
            <a:lvl9pPr indent="-228600" lvl="8" marL="4114800" algn="l">
              <a:lnSpc>
                <a:spcPct val="90000"/>
              </a:lnSpc>
              <a:spcBef>
                <a:spcPts val="400"/>
              </a:spcBef>
              <a:spcAft>
                <a:spcPts val="400"/>
              </a:spcAft>
              <a:buSzPts val="900"/>
              <a:buNone/>
              <a:defRPr sz="900"/>
            </a:lvl9pPr>
          </a:lstStyle>
          <a:p/>
        </p:txBody>
      </p:sp>
      <p:sp>
        <p:nvSpPr>
          <p:cNvPr id="83" name="Google Shape;83;p10"/>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4" name="Google Shape;84;p10"/>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5" name="Google Shape;85;p10"/>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
          <p:cNvSpPr/>
          <p:nvPr/>
        </p:nvSpPr>
        <p:spPr>
          <a:xfrm>
            <a:off x="3175" y="6400800"/>
            <a:ext cx="12188825" cy="4572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1"/>
          <p:cNvSpPr/>
          <p:nvPr/>
        </p:nvSpPr>
        <p:spPr>
          <a:xfrm>
            <a:off x="15" y="6334316"/>
            <a:ext cx="12188825" cy="64008"/>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1"/>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Autofit/>
          </a:bodyPr>
          <a:lstStyle>
            <a:lvl1pPr lvl="0" marR="0" rtl="0" algn="l">
              <a:lnSpc>
                <a:spcPct val="85000"/>
              </a:lnSpc>
              <a:spcBef>
                <a:spcPts val="0"/>
              </a:spcBef>
              <a:spcAft>
                <a:spcPts val="0"/>
              </a:spcAft>
              <a:buClr>
                <a:srgbClr val="3F3F3F"/>
              </a:buClr>
              <a:buSzPts val="4800"/>
              <a:buFont typeface="Georgia"/>
              <a:buNone/>
              <a:defRPr b="0" i="0" sz="4800" u="none" cap="none" strike="noStrike">
                <a:solidFill>
                  <a:srgbClr val="3F3F3F"/>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3" name="Google Shape;13;p1"/>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Autofit/>
          </a:bodyPr>
          <a:lstStyle>
            <a:lvl1pPr indent="-355600" lvl="0" marL="457200" marR="0" rtl="0" algn="l">
              <a:lnSpc>
                <a:spcPct val="90000"/>
              </a:lnSpc>
              <a:spcBef>
                <a:spcPts val="1200"/>
              </a:spcBef>
              <a:spcAft>
                <a:spcPts val="0"/>
              </a:spcAft>
              <a:buClr>
                <a:srgbClr val="3F3F3F"/>
              </a:buClr>
              <a:buSzPts val="2000"/>
              <a:buFont typeface="Calibri"/>
              <a:buChar char=" "/>
              <a:defRPr b="0" i="0" sz="2000" u="none" cap="none" strike="noStrike">
                <a:solidFill>
                  <a:srgbClr val="3F3F3F"/>
                </a:solidFill>
                <a:latin typeface="Arial"/>
                <a:ea typeface="Arial"/>
                <a:cs typeface="Arial"/>
                <a:sym typeface="Arial"/>
              </a:defRPr>
            </a:lvl1pPr>
            <a:lvl2pPr indent="-342900" lvl="1" marL="914400" marR="0" rtl="0" algn="l">
              <a:lnSpc>
                <a:spcPct val="90000"/>
              </a:lnSpc>
              <a:spcBef>
                <a:spcPts val="200"/>
              </a:spcBef>
              <a:spcAft>
                <a:spcPts val="0"/>
              </a:spcAft>
              <a:buClr>
                <a:srgbClr val="3F3F3F"/>
              </a:buClr>
              <a:buSzPts val="1800"/>
              <a:buFont typeface="Calibri"/>
              <a:buChar char="◦"/>
              <a:defRPr b="0" i="0" sz="1800" u="none" cap="none" strike="noStrike">
                <a:solidFill>
                  <a:srgbClr val="3F3F3F"/>
                </a:solidFill>
                <a:latin typeface="Arial"/>
                <a:ea typeface="Arial"/>
                <a:cs typeface="Arial"/>
                <a:sym typeface="Arial"/>
              </a:defRPr>
            </a:lvl2pPr>
            <a:lvl3pPr indent="-317500" lvl="2" marL="1371600" marR="0" rtl="0" algn="l">
              <a:lnSpc>
                <a:spcPct val="90000"/>
              </a:lnSpc>
              <a:spcBef>
                <a:spcPts val="400"/>
              </a:spcBef>
              <a:spcAft>
                <a:spcPts val="0"/>
              </a:spcAft>
              <a:buClr>
                <a:srgbClr val="3F3F3F"/>
              </a:buClr>
              <a:buSzPts val="1400"/>
              <a:buFont typeface="Calibri"/>
              <a:buChar char="◦"/>
              <a:defRPr b="0" i="0" sz="1400" u="none" cap="none" strike="noStrike">
                <a:solidFill>
                  <a:srgbClr val="3F3F3F"/>
                </a:solidFill>
                <a:latin typeface="Arial"/>
                <a:ea typeface="Arial"/>
                <a:cs typeface="Arial"/>
                <a:sym typeface="Arial"/>
              </a:defRPr>
            </a:lvl3pPr>
            <a:lvl4pPr indent="-317500" lvl="3" marL="1828800" marR="0" rtl="0" algn="l">
              <a:lnSpc>
                <a:spcPct val="90000"/>
              </a:lnSpc>
              <a:spcBef>
                <a:spcPts val="400"/>
              </a:spcBef>
              <a:spcAft>
                <a:spcPts val="0"/>
              </a:spcAft>
              <a:buClr>
                <a:srgbClr val="3F3F3F"/>
              </a:buClr>
              <a:buSzPts val="1400"/>
              <a:buFont typeface="Calibri"/>
              <a:buChar char="◦"/>
              <a:defRPr b="0" i="0" sz="1400" u="none" cap="none" strike="noStrike">
                <a:solidFill>
                  <a:srgbClr val="3F3F3F"/>
                </a:solidFill>
                <a:latin typeface="Arial"/>
                <a:ea typeface="Arial"/>
                <a:cs typeface="Arial"/>
                <a:sym typeface="Arial"/>
              </a:defRPr>
            </a:lvl4pPr>
            <a:lvl5pPr indent="-317500" lvl="4" marL="2286000" marR="0" rtl="0" algn="l">
              <a:lnSpc>
                <a:spcPct val="90000"/>
              </a:lnSpc>
              <a:spcBef>
                <a:spcPts val="400"/>
              </a:spcBef>
              <a:spcAft>
                <a:spcPts val="0"/>
              </a:spcAft>
              <a:buClr>
                <a:srgbClr val="3F3F3F"/>
              </a:buClr>
              <a:buSzPts val="1400"/>
              <a:buFont typeface="Calibri"/>
              <a:buChar char="◦"/>
              <a:defRPr b="0" i="0" sz="1400" u="none" cap="none" strike="noStrike">
                <a:solidFill>
                  <a:srgbClr val="3F3F3F"/>
                </a:solidFill>
                <a:latin typeface="Arial"/>
                <a:ea typeface="Arial"/>
                <a:cs typeface="Arial"/>
                <a:sym typeface="Arial"/>
              </a:defRPr>
            </a:lvl5pPr>
            <a:lvl6pPr indent="-317500" lvl="5" marL="27432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8pPr>
            <a:lvl9pPr indent="-317500" lvl="8" marL="4114800" marR="0" rtl="0" algn="l">
              <a:lnSpc>
                <a:spcPct val="90000"/>
              </a:lnSpc>
              <a:spcBef>
                <a:spcPts val="400"/>
              </a:spcBef>
              <a:spcAft>
                <a:spcPts val="400"/>
              </a:spcAft>
              <a:buClr>
                <a:schemeClr val="accent1"/>
              </a:buClr>
              <a:buSzPts val="1400"/>
              <a:buFont typeface="Calibri"/>
              <a:buChar char="◦"/>
              <a:defRPr b="0" i="0" sz="1400" u="none" cap="none" strike="noStrike">
                <a:solidFill>
                  <a:srgbClr val="3F3F3F"/>
                </a:solidFill>
                <a:latin typeface="Calibri"/>
                <a:ea typeface="Calibri"/>
                <a:cs typeface="Calibri"/>
                <a:sym typeface="Calibri"/>
              </a:defRPr>
            </a:lvl9pPr>
          </a:lstStyle>
          <a:p/>
        </p:txBody>
      </p:sp>
      <p:sp>
        <p:nvSpPr>
          <p:cNvPr id="14" name="Google Shape;14;p1"/>
          <p:cNvSpPr txBox="1"/>
          <p:nvPr>
            <p:ph idx="10" type="dt"/>
          </p:nvPr>
        </p:nvSpPr>
        <p:spPr>
          <a:xfrm>
            <a:off x="1097280" y="6459785"/>
            <a:ext cx="2472271"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900" u="none" cap="none" strike="noStrike">
                <a:solidFill>
                  <a:srgbClr val="FFFFFF"/>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5" name="Google Shape;15;p1"/>
          <p:cNvSpPr txBox="1"/>
          <p:nvPr>
            <p:ph idx="11" type="ftr"/>
          </p:nvPr>
        </p:nvSpPr>
        <p:spPr>
          <a:xfrm>
            <a:off x="3686185" y="6459785"/>
            <a:ext cx="4822804"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1" i="1" sz="1100" u="none" cap="none" strike="noStrike">
                <a:solidFill>
                  <a:srgbClr val="FFFFFF"/>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6" name="Google Shape;16;p1"/>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050" u="none" cap="none" strike="noStrike">
                <a:solidFill>
                  <a:srgbClr val="FFFFFF"/>
                </a:solidFill>
                <a:latin typeface="Calibri"/>
                <a:ea typeface="Calibri"/>
                <a:cs typeface="Calibri"/>
                <a:sym typeface="Calibri"/>
              </a:defRPr>
            </a:lvl1pPr>
            <a:lvl2pPr indent="0" lvl="1" marL="0" marR="0" rtl="0" algn="r">
              <a:spcBef>
                <a:spcPts val="0"/>
              </a:spcBef>
              <a:buNone/>
              <a:defRPr b="0" i="0" sz="1050" u="none" cap="none" strike="noStrike">
                <a:solidFill>
                  <a:srgbClr val="FFFFFF"/>
                </a:solidFill>
                <a:latin typeface="Calibri"/>
                <a:ea typeface="Calibri"/>
                <a:cs typeface="Calibri"/>
                <a:sym typeface="Calibri"/>
              </a:defRPr>
            </a:lvl2pPr>
            <a:lvl3pPr indent="0" lvl="2" marL="0" marR="0" rtl="0" algn="r">
              <a:spcBef>
                <a:spcPts val="0"/>
              </a:spcBef>
              <a:buNone/>
              <a:defRPr b="0" i="0" sz="1050" u="none" cap="none" strike="noStrike">
                <a:solidFill>
                  <a:srgbClr val="FFFFFF"/>
                </a:solidFill>
                <a:latin typeface="Calibri"/>
                <a:ea typeface="Calibri"/>
                <a:cs typeface="Calibri"/>
                <a:sym typeface="Calibri"/>
              </a:defRPr>
            </a:lvl3pPr>
            <a:lvl4pPr indent="0" lvl="3" marL="0" marR="0" rtl="0" algn="r">
              <a:spcBef>
                <a:spcPts val="0"/>
              </a:spcBef>
              <a:buNone/>
              <a:defRPr b="0" i="0" sz="1050" u="none" cap="none" strike="noStrike">
                <a:solidFill>
                  <a:srgbClr val="FFFFFF"/>
                </a:solidFill>
                <a:latin typeface="Calibri"/>
                <a:ea typeface="Calibri"/>
                <a:cs typeface="Calibri"/>
                <a:sym typeface="Calibri"/>
              </a:defRPr>
            </a:lvl4pPr>
            <a:lvl5pPr indent="0" lvl="4" marL="0" marR="0" rtl="0" algn="r">
              <a:spcBef>
                <a:spcPts val="0"/>
              </a:spcBef>
              <a:buNone/>
              <a:defRPr b="0" i="0" sz="1050" u="none" cap="none" strike="noStrike">
                <a:solidFill>
                  <a:srgbClr val="FFFFFF"/>
                </a:solidFill>
                <a:latin typeface="Calibri"/>
                <a:ea typeface="Calibri"/>
                <a:cs typeface="Calibri"/>
                <a:sym typeface="Calibri"/>
              </a:defRPr>
            </a:lvl5pPr>
            <a:lvl6pPr indent="0" lvl="5" marL="0" marR="0" rtl="0" algn="r">
              <a:spcBef>
                <a:spcPts val="0"/>
              </a:spcBef>
              <a:buNone/>
              <a:defRPr b="0" i="0" sz="1050" u="none" cap="none" strike="noStrike">
                <a:solidFill>
                  <a:srgbClr val="FFFFFF"/>
                </a:solidFill>
                <a:latin typeface="Calibri"/>
                <a:ea typeface="Calibri"/>
                <a:cs typeface="Calibri"/>
                <a:sym typeface="Calibri"/>
              </a:defRPr>
            </a:lvl6pPr>
            <a:lvl7pPr indent="0" lvl="6" marL="0" marR="0" rtl="0" algn="r">
              <a:spcBef>
                <a:spcPts val="0"/>
              </a:spcBef>
              <a:buNone/>
              <a:defRPr b="0" i="0" sz="1050" u="none" cap="none" strike="noStrike">
                <a:solidFill>
                  <a:srgbClr val="FFFFFF"/>
                </a:solidFill>
                <a:latin typeface="Calibri"/>
                <a:ea typeface="Calibri"/>
                <a:cs typeface="Calibri"/>
                <a:sym typeface="Calibri"/>
              </a:defRPr>
            </a:lvl7pPr>
            <a:lvl8pPr indent="0" lvl="7" marL="0" marR="0" rtl="0" algn="r">
              <a:spcBef>
                <a:spcPts val="0"/>
              </a:spcBef>
              <a:buNone/>
              <a:defRPr b="0" i="0" sz="1050" u="none" cap="none" strike="noStrike">
                <a:solidFill>
                  <a:srgbClr val="FFFFFF"/>
                </a:solidFill>
                <a:latin typeface="Calibri"/>
                <a:ea typeface="Calibri"/>
                <a:cs typeface="Calibri"/>
                <a:sym typeface="Calibri"/>
              </a:defRPr>
            </a:lvl8pPr>
            <a:lvl9pPr indent="0" lvl="8" marL="0" marR="0" rtl="0" algn="r">
              <a:spcBef>
                <a:spcPts val="0"/>
              </a:spcBef>
              <a:buNone/>
              <a:defRPr b="0" i="0" sz="1050" u="none" cap="none" strike="noStrike">
                <a:solidFill>
                  <a:srgbClr val="FFFFFF"/>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cxnSp>
        <p:nvCxnSpPr>
          <p:cNvPr id="17" name="Google Shape;17;p1"/>
          <p:cNvCxnSpPr/>
          <p:nvPr/>
        </p:nvCxnSpPr>
        <p:spPr>
          <a:xfrm>
            <a:off x="1193532" y="1737845"/>
            <a:ext cx="9966960" cy="0"/>
          </a:xfrm>
          <a:prstGeom prst="straightConnector1">
            <a:avLst/>
          </a:prstGeom>
          <a:noFill/>
          <a:ln cap="flat" cmpd="sng" w="9525">
            <a:solidFill>
              <a:srgbClr val="7F7F7F"/>
            </a:solidFill>
            <a:prstDash val="solid"/>
            <a:round/>
            <a:headEnd len="sm" w="sm" type="none"/>
            <a:tailEnd len="sm" w="sm" type="none"/>
          </a:ln>
        </p:spPr>
      </p:cxn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hyperlink" Target="https://www.dcstn.org/wbes.aspx" TargetMode="External"/><Relationship Id="rId4" Type="http://schemas.openxmlformats.org/officeDocument/2006/relationships/hyperlink" Target="https://docs.google.com/document/d/1FG5Ww9dQTjBVV4YbfjPeuc6RhoA_ivFhddHK2JOEk5I/present"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hyperlink" Target="https://docs.google.com/document/d/1IcdMbzEeZ6DSczXzrezZ46uG5W5mbgM-8jbL5N3idD8/"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hyperlink" Target="https://www.tn.gov/content/tn/education/instruction/academic-standards.html"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 Id="rId3" Type="http://schemas.openxmlformats.org/officeDocument/2006/relationships/hyperlink" Target="https://www.dcstn.org/wbes.asp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13"/>
          <p:cNvSpPr txBox="1"/>
          <p:nvPr>
            <p:ph type="ctrTitle"/>
          </p:nvPr>
        </p:nvSpPr>
        <p:spPr>
          <a:xfrm>
            <a:off x="1100051" y="329744"/>
            <a:ext cx="10058400" cy="3566160"/>
          </a:xfrm>
          <a:prstGeom prst="rect">
            <a:avLst/>
          </a:prstGeom>
          <a:noFill/>
          <a:ln>
            <a:noFill/>
          </a:ln>
        </p:spPr>
        <p:txBody>
          <a:bodyPr anchorCtr="0" anchor="b" bIns="45700" lIns="91425" spcFirstLastPara="1" rIns="91425" wrap="square" tIns="45700">
            <a:noAutofit/>
          </a:bodyPr>
          <a:lstStyle/>
          <a:p>
            <a:pPr indent="0" lvl="0" marL="0" rtl="0" algn="ctr">
              <a:lnSpc>
                <a:spcPct val="85000"/>
              </a:lnSpc>
              <a:spcBef>
                <a:spcPts val="0"/>
              </a:spcBef>
              <a:spcAft>
                <a:spcPts val="0"/>
              </a:spcAft>
              <a:buClr>
                <a:srgbClr val="FF0000"/>
              </a:buClr>
              <a:buSzPts val="6000"/>
              <a:buFont typeface="Arial"/>
              <a:buNone/>
            </a:pPr>
            <a:r>
              <a:rPr b="1" lang="en-US" sz="6000">
                <a:solidFill>
                  <a:srgbClr val="000000"/>
                </a:solidFill>
                <a:latin typeface="Arial"/>
                <a:ea typeface="Arial"/>
                <a:cs typeface="Arial"/>
                <a:sym typeface="Arial"/>
              </a:rPr>
              <a:t>2020-2021</a:t>
            </a:r>
            <a:br>
              <a:rPr b="1" lang="en-US" sz="6000">
                <a:latin typeface="Arial"/>
                <a:ea typeface="Arial"/>
                <a:cs typeface="Arial"/>
                <a:sym typeface="Arial"/>
              </a:rPr>
            </a:br>
            <a:r>
              <a:rPr lang="en-US" sz="6000">
                <a:latin typeface="Arial"/>
                <a:ea typeface="Arial"/>
                <a:cs typeface="Arial"/>
                <a:sym typeface="Arial"/>
              </a:rPr>
              <a:t>Annual Title I &amp; Family Engagement Meeting</a:t>
            </a:r>
            <a:endParaRPr/>
          </a:p>
        </p:txBody>
      </p:sp>
      <p:sp>
        <p:nvSpPr>
          <p:cNvPr id="105" name="Google Shape;105;p13"/>
          <p:cNvSpPr txBox="1"/>
          <p:nvPr>
            <p:ph idx="1" type="subTitle"/>
          </p:nvPr>
        </p:nvSpPr>
        <p:spPr>
          <a:xfrm>
            <a:off x="1100051" y="4455620"/>
            <a:ext cx="10058400" cy="1487979"/>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rgbClr val="FF0000"/>
              </a:buClr>
              <a:buSzPts val="2400"/>
              <a:buNone/>
            </a:pPr>
            <a:r>
              <a:rPr lang="en-US">
                <a:solidFill>
                  <a:srgbClr val="000000"/>
                </a:solidFill>
              </a:rPr>
              <a:t>White Bluff Elementary</a:t>
            </a:r>
            <a:endParaRPr>
              <a:solidFill>
                <a:srgbClr val="000000"/>
              </a:solidFill>
            </a:endParaRPr>
          </a:p>
          <a:p>
            <a:pPr indent="0" lvl="0" marL="0" rtl="0" algn="l">
              <a:lnSpc>
                <a:spcPct val="90000"/>
              </a:lnSpc>
              <a:spcBef>
                <a:spcPts val="1400"/>
              </a:spcBef>
              <a:spcAft>
                <a:spcPts val="0"/>
              </a:spcAft>
              <a:buClr>
                <a:srgbClr val="FF0000"/>
              </a:buClr>
              <a:buSzPts val="2400"/>
              <a:buNone/>
            </a:pPr>
            <a:r>
              <a:rPr lang="en-US">
                <a:solidFill>
                  <a:srgbClr val="000000"/>
                </a:solidFill>
              </a:rPr>
              <a:t>12-4-20</a:t>
            </a:r>
            <a:endParaRPr>
              <a:solidFill>
                <a:srgbClr val="000000"/>
              </a:solidFill>
            </a:endParaRPr>
          </a:p>
          <a:p>
            <a:pPr indent="0" lvl="0" marL="0" rtl="0" algn="l">
              <a:lnSpc>
                <a:spcPct val="90000"/>
              </a:lnSpc>
              <a:spcBef>
                <a:spcPts val="1400"/>
              </a:spcBef>
              <a:spcAft>
                <a:spcPts val="0"/>
              </a:spcAft>
              <a:buClr>
                <a:srgbClr val="FF0000"/>
              </a:buClr>
              <a:buSzPts val="2400"/>
              <a:buNone/>
            </a:pPr>
            <a:r>
              <a:rPr lang="en-US">
                <a:solidFill>
                  <a:srgbClr val="000000"/>
                </a:solidFill>
              </a:rPr>
              <a:t>Andrea Beaubien</a:t>
            </a:r>
            <a:endParaRPr cap="none">
              <a:solidFill>
                <a:srgbClr val="000000"/>
              </a:solidFill>
            </a:endParaRPr>
          </a:p>
        </p:txBody>
      </p:sp>
      <p:sp>
        <p:nvSpPr>
          <p:cNvPr id="106" name="Google Shape;106;p13"/>
          <p:cNvSpPr txBox="1"/>
          <p:nvPr/>
        </p:nvSpPr>
        <p:spPr>
          <a:xfrm>
            <a:off x="8581053" y="5943599"/>
            <a:ext cx="3610947" cy="36933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1800"/>
              <a:t>December 2020</a:t>
            </a:r>
            <a:endParaRPr sz="1800">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22"/>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Autofit/>
          </a:bodyPr>
          <a:lstStyle/>
          <a:p>
            <a:pPr indent="0" lvl="0" marL="0" rtl="0" algn="l">
              <a:lnSpc>
                <a:spcPct val="85000"/>
              </a:lnSpc>
              <a:spcBef>
                <a:spcPts val="0"/>
              </a:spcBef>
              <a:spcAft>
                <a:spcPts val="0"/>
              </a:spcAft>
              <a:buClr>
                <a:srgbClr val="3F3F3F"/>
              </a:buClr>
              <a:buSzPts val="4400"/>
              <a:buFont typeface="Arial"/>
              <a:buNone/>
            </a:pPr>
            <a:r>
              <a:rPr lang="en-US"/>
              <a:t>How is parent and family engagement funded?</a:t>
            </a:r>
            <a:endParaRPr/>
          </a:p>
        </p:txBody>
      </p:sp>
      <p:sp>
        <p:nvSpPr>
          <p:cNvPr id="170" name="Google Shape;170;p22"/>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Autofit/>
          </a:bodyPr>
          <a:lstStyle/>
          <a:p>
            <a:pPr indent="-457200" lvl="0" marL="457200" rtl="0" algn="l">
              <a:lnSpc>
                <a:spcPct val="90000"/>
              </a:lnSpc>
              <a:spcBef>
                <a:spcPts val="0"/>
              </a:spcBef>
              <a:spcAft>
                <a:spcPts val="0"/>
              </a:spcAft>
              <a:buClr>
                <a:schemeClr val="dk1"/>
              </a:buClr>
              <a:buSzPts val="2200"/>
              <a:buFont typeface="Noto Sans Symbols"/>
              <a:buChar char="▪"/>
            </a:pPr>
            <a:r>
              <a:rPr lang="en-US">
                <a:solidFill>
                  <a:schemeClr val="dk1"/>
                </a:solidFill>
              </a:rPr>
              <a:t>Any district with a Title I allocation exceeding $500,000 is required by law to set aside 1% of its Title I allocation for parent and family engagement.</a:t>
            </a:r>
            <a:endParaRPr/>
          </a:p>
          <a:p>
            <a:pPr indent="-457200" lvl="0" marL="457200" rtl="0" algn="l">
              <a:lnSpc>
                <a:spcPct val="90000"/>
              </a:lnSpc>
              <a:spcBef>
                <a:spcPts val="1400"/>
              </a:spcBef>
              <a:spcAft>
                <a:spcPts val="0"/>
              </a:spcAft>
              <a:buClr>
                <a:schemeClr val="dk1"/>
              </a:buClr>
              <a:buSzPts val="2200"/>
              <a:buFont typeface="Noto Sans Symbols"/>
              <a:buChar char="▪"/>
            </a:pPr>
            <a:r>
              <a:rPr lang="en-US">
                <a:solidFill>
                  <a:schemeClr val="dk1"/>
                </a:solidFill>
              </a:rPr>
              <a:t>Of that 1%, 10% may be reserved at the district for system-wide initiatives related to parent and family engagement.  The remaining 90% must be allocated to all Title I schools in the district.  </a:t>
            </a:r>
            <a:endParaRPr/>
          </a:p>
          <a:p>
            <a:pPr indent="-457200" lvl="0" marL="457200" rtl="0" algn="l">
              <a:lnSpc>
                <a:spcPct val="90000"/>
              </a:lnSpc>
              <a:spcBef>
                <a:spcPts val="1400"/>
              </a:spcBef>
              <a:spcAft>
                <a:spcPts val="0"/>
              </a:spcAft>
              <a:buClr>
                <a:schemeClr val="dk1"/>
              </a:buClr>
              <a:buSzPts val="2200"/>
              <a:buFont typeface="Noto Sans Symbols"/>
              <a:buChar char="▪"/>
            </a:pPr>
            <a:r>
              <a:rPr lang="en-US">
                <a:solidFill>
                  <a:schemeClr val="dk1"/>
                </a:solidFill>
              </a:rPr>
              <a:t>You, as Title I parents and family members, have the right to be involved in how this money is spent.</a:t>
            </a:r>
            <a:endParaRPr/>
          </a:p>
          <a:p>
            <a:pPr indent="-317500" lvl="0" marL="457200" rtl="0" algn="l">
              <a:lnSpc>
                <a:spcPct val="90000"/>
              </a:lnSpc>
              <a:spcBef>
                <a:spcPts val="1400"/>
              </a:spcBef>
              <a:spcAft>
                <a:spcPts val="0"/>
              </a:spcAft>
              <a:buClr>
                <a:srgbClr val="3F3F3F"/>
              </a:buClr>
              <a:buSzPts val="2200"/>
              <a:buFont typeface="Noto Sans Symbols"/>
              <a:buNone/>
            </a:pPr>
            <a:r>
              <a:t/>
            </a:r>
            <a:endParaRPr/>
          </a:p>
        </p:txBody>
      </p:sp>
      <p:sp>
        <p:nvSpPr>
          <p:cNvPr id="171" name="Google Shape;171;p22"/>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23"/>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Autofit/>
          </a:bodyPr>
          <a:lstStyle/>
          <a:p>
            <a:pPr indent="0" lvl="0" marL="0" rtl="0" algn="l">
              <a:lnSpc>
                <a:spcPct val="85000"/>
              </a:lnSpc>
              <a:spcBef>
                <a:spcPts val="0"/>
              </a:spcBef>
              <a:spcAft>
                <a:spcPts val="0"/>
              </a:spcAft>
              <a:buClr>
                <a:srgbClr val="3F3F3F"/>
              </a:buClr>
              <a:buSzPts val="4400"/>
              <a:buFont typeface="Arial"/>
              <a:buNone/>
            </a:pPr>
            <a:r>
              <a:rPr lang="en-US"/>
              <a:t>How is parent and family engagement funded?</a:t>
            </a:r>
            <a:endParaRPr/>
          </a:p>
        </p:txBody>
      </p:sp>
      <p:sp>
        <p:nvSpPr>
          <p:cNvPr id="177" name="Google Shape;177;p23"/>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Autofit/>
          </a:bodyPr>
          <a:lstStyle/>
          <a:p>
            <a:pPr indent="-457200" lvl="0" marL="457200" rtl="0" algn="l">
              <a:lnSpc>
                <a:spcPct val="90000"/>
              </a:lnSpc>
              <a:spcBef>
                <a:spcPts val="0"/>
              </a:spcBef>
              <a:spcAft>
                <a:spcPts val="0"/>
              </a:spcAft>
              <a:buClr>
                <a:schemeClr val="dk1"/>
              </a:buClr>
              <a:buSzPts val="2200"/>
              <a:buFont typeface="Noto Sans Symbols"/>
              <a:buChar char="▪"/>
            </a:pPr>
            <a:r>
              <a:rPr lang="en-US">
                <a:solidFill>
                  <a:schemeClr val="dk1"/>
                </a:solidFill>
              </a:rPr>
              <a:t>In</a:t>
            </a:r>
            <a:r>
              <a:rPr lang="en-US"/>
              <a:t> </a:t>
            </a:r>
            <a:r>
              <a:rPr lang="en-US">
                <a:solidFill>
                  <a:srgbClr val="000000"/>
                </a:solidFill>
              </a:rPr>
              <a:t>20-21</a:t>
            </a:r>
            <a:r>
              <a:rPr lang="en-US">
                <a:solidFill>
                  <a:schemeClr val="dk1"/>
                </a:solidFill>
              </a:rPr>
              <a:t>, we received approximately $</a:t>
            </a:r>
            <a:r>
              <a:rPr lang="en-US">
                <a:solidFill>
                  <a:srgbClr val="000000"/>
                </a:solidFill>
              </a:rPr>
              <a:t>1,044.65</a:t>
            </a:r>
            <a:r>
              <a:rPr lang="en-US">
                <a:solidFill>
                  <a:srgbClr val="FF0000"/>
                </a:solidFill>
              </a:rPr>
              <a:t> </a:t>
            </a:r>
            <a:r>
              <a:rPr lang="en-US">
                <a:solidFill>
                  <a:schemeClr val="dk1"/>
                </a:solidFill>
              </a:rPr>
              <a:t>in parent and family engagement funding. We plan to use these funds for:</a:t>
            </a:r>
            <a:endParaRPr/>
          </a:p>
          <a:p>
            <a:pPr indent="-285750" lvl="3" marL="966788" rtl="0" algn="l">
              <a:lnSpc>
                <a:spcPct val="90000"/>
              </a:lnSpc>
              <a:spcBef>
                <a:spcPts val="400"/>
              </a:spcBef>
              <a:spcAft>
                <a:spcPts val="0"/>
              </a:spcAft>
              <a:buClr>
                <a:schemeClr val="dk1"/>
              </a:buClr>
              <a:buSzPts val="2000"/>
              <a:buFont typeface="Arial"/>
              <a:buChar char="•"/>
            </a:pPr>
            <a:r>
              <a:rPr lang="en-US">
                <a:solidFill>
                  <a:schemeClr val="dk1"/>
                </a:solidFill>
              </a:rPr>
              <a:t>Parent and Family Engagement Meeting and Events</a:t>
            </a:r>
            <a:endParaRPr/>
          </a:p>
          <a:p>
            <a:pPr indent="0" lvl="0" marL="1206500" rtl="0" algn="l">
              <a:lnSpc>
                <a:spcPct val="90000"/>
              </a:lnSpc>
              <a:spcBef>
                <a:spcPts val="600"/>
              </a:spcBef>
              <a:spcAft>
                <a:spcPts val="0"/>
              </a:spcAft>
              <a:buNone/>
            </a:pPr>
            <a:r>
              <a:rPr b="1" lang="en-US" sz="2000">
                <a:solidFill>
                  <a:srgbClr val="000000"/>
                </a:solidFill>
              </a:rPr>
              <a:t>9/20  Tech Night</a:t>
            </a:r>
            <a:endParaRPr b="1" sz="2000">
              <a:solidFill>
                <a:srgbClr val="000000"/>
              </a:solidFill>
            </a:endParaRPr>
          </a:p>
          <a:p>
            <a:pPr indent="0" lvl="0" marL="1206500" rtl="0" algn="l">
              <a:lnSpc>
                <a:spcPct val="90000"/>
              </a:lnSpc>
              <a:spcBef>
                <a:spcPts val="600"/>
              </a:spcBef>
              <a:spcAft>
                <a:spcPts val="0"/>
              </a:spcAft>
              <a:buNone/>
            </a:pPr>
            <a:r>
              <a:rPr b="1" lang="en-US" sz="2000">
                <a:solidFill>
                  <a:srgbClr val="000000"/>
                </a:solidFill>
              </a:rPr>
              <a:t>11/20 Materials to Use at Home</a:t>
            </a:r>
            <a:endParaRPr b="1" sz="2000">
              <a:solidFill>
                <a:srgbClr val="000000"/>
              </a:solidFill>
            </a:endParaRPr>
          </a:p>
          <a:p>
            <a:pPr indent="0" lvl="0" marL="1206500" rtl="0" algn="l">
              <a:lnSpc>
                <a:spcPct val="90000"/>
              </a:lnSpc>
              <a:spcBef>
                <a:spcPts val="600"/>
              </a:spcBef>
              <a:spcAft>
                <a:spcPts val="0"/>
              </a:spcAft>
              <a:buNone/>
            </a:pPr>
            <a:r>
              <a:rPr b="1" lang="en-US" sz="2000">
                <a:solidFill>
                  <a:srgbClr val="000000"/>
                </a:solidFill>
              </a:rPr>
              <a:t>5/20 Materials for upcoming kindergarten students</a:t>
            </a:r>
            <a:endParaRPr b="1" sz="2000">
              <a:solidFill>
                <a:srgbClr val="000000"/>
              </a:solidFill>
            </a:endParaRPr>
          </a:p>
          <a:p>
            <a:pPr indent="-158750" lvl="2" marL="741363" rtl="0" algn="l">
              <a:lnSpc>
                <a:spcPct val="90000"/>
              </a:lnSpc>
              <a:spcBef>
                <a:spcPts val="600"/>
              </a:spcBef>
              <a:spcAft>
                <a:spcPts val="0"/>
              </a:spcAft>
              <a:buClr>
                <a:srgbClr val="3F3F3F"/>
              </a:buClr>
              <a:buSzPts val="2000"/>
              <a:buNone/>
            </a:pPr>
            <a:r>
              <a:t/>
            </a:r>
            <a:endParaRPr/>
          </a:p>
          <a:p>
            <a:pPr indent="-285750" lvl="3" marL="966788" rtl="0" algn="l">
              <a:lnSpc>
                <a:spcPct val="90000"/>
              </a:lnSpc>
              <a:spcBef>
                <a:spcPts val="600"/>
              </a:spcBef>
              <a:spcAft>
                <a:spcPts val="0"/>
              </a:spcAft>
              <a:buClr>
                <a:schemeClr val="dk1"/>
              </a:buClr>
              <a:buSzPts val="2000"/>
              <a:buFont typeface="Arial"/>
              <a:buChar char="•"/>
            </a:pPr>
            <a:r>
              <a:rPr lang="en-US">
                <a:solidFill>
                  <a:schemeClr val="dk1"/>
                </a:solidFill>
              </a:rPr>
              <a:t>Materials/Supplies</a:t>
            </a:r>
            <a:endParaRPr/>
          </a:p>
          <a:p>
            <a:pPr indent="0" lvl="0" marL="1206500" rtl="0" algn="l">
              <a:lnSpc>
                <a:spcPct val="90000"/>
              </a:lnSpc>
              <a:spcBef>
                <a:spcPts val="600"/>
              </a:spcBef>
              <a:spcAft>
                <a:spcPts val="0"/>
              </a:spcAft>
              <a:buNone/>
            </a:pPr>
            <a:r>
              <a:rPr lang="en-US" sz="2000">
                <a:solidFill>
                  <a:srgbClr val="000000"/>
                </a:solidFill>
              </a:rPr>
              <a:t>books, learning materials</a:t>
            </a:r>
            <a:endParaRPr>
              <a:solidFill>
                <a:srgbClr val="000000"/>
              </a:solidFill>
            </a:endParaRPr>
          </a:p>
          <a:p>
            <a:pPr indent="0" lvl="4" marL="920750" rtl="0" algn="l">
              <a:lnSpc>
                <a:spcPct val="90000"/>
              </a:lnSpc>
              <a:spcBef>
                <a:spcPts val="600"/>
              </a:spcBef>
              <a:spcAft>
                <a:spcPts val="0"/>
              </a:spcAft>
              <a:buClr>
                <a:srgbClr val="3F3F3F"/>
              </a:buClr>
              <a:buSzPts val="2000"/>
              <a:buNone/>
            </a:pPr>
            <a:r>
              <a:t/>
            </a:r>
            <a:endParaRPr/>
          </a:p>
          <a:p>
            <a:pPr indent="0" lvl="0" marL="0" rtl="0" algn="l">
              <a:lnSpc>
                <a:spcPct val="90000"/>
              </a:lnSpc>
              <a:spcBef>
                <a:spcPts val="1600"/>
              </a:spcBef>
              <a:spcAft>
                <a:spcPts val="0"/>
              </a:spcAft>
              <a:buNone/>
            </a:pPr>
            <a:r>
              <a:t/>
            </a:r>
            <a:endParaRPr/>
          </a:p>
          <a:p>
            <a:pPr indent="-317500" lvl="0" marL="457200" rtl="0" algn="l">
              <a:lnSpc>
                <a:spcPct val="90000"/>
              </a:lnSpc>
              <a:spcBef>
                <a:spcPts val="1400"/>
              </a:spcBef>
              <a:spcAft>
                <a:spcPts val="0"/>
              </a:spcAft>
              <a:buClr>
                <a:srgbClr val="3F3F3F"/>
              </a:buClr>
              <a:buSzPts val="2200"/>
              <a:buFont typeface="Noto Sans Symbols"/>
              <a:buNone/>
            </a:pPr>
            <a:r>
              <a:t/>
            </a:r>
            <a:endParaRPr/>
          </a:p>
        </p:txBody>
      </p:sp>
      <p:sp>
        <p:nvSpPr>
          <p:cNvPr id="178" name="Google Shape;178;p23"/>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 name="Shape 182"/>
        <p:cNvGrpSpPr/>
        <p:nvPr/>
      </p:nvGrpSpPr>
      <p:grpSpPr>
        <a:xfrm>
          <a:off x="0" y="0"/>
          <a:ext cx="0" cy="0"/>
          <a:chOff x="0" y="0"/>
          <a:chExt cx="0" cy="0"/>
        </a:xfrm>
      </p:grpSpPr>
      <p:sp>
        <p:nvSpPr>
          <p:cNvPr id="183" name="Google Shape;183;p24"/>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Autofit/>
          </a:bodyPr>
          <a:lstStyle/>
          <a:p>
            <a:pPr indent="0" lvl="0" marL="0" rtl="0" algn="l">
              <a:lnSpc>
                <a:spcPct val="85000"/>
              </a:lnSpc>
              <a:spcBef>
                <a:spcPts val="0"/>
              </a:spcBef>
              <a:spcAft>
                <a:spcPts val="0"/>
              </a:spcAft>
              <a:buClr>
                <a:srgbClr val="3F3F3F"/>
              </a:buClr>
              <a:buSzPts val="4400"/>
              <a:buFont typeface="Arial"/>
              <a:buNone/>
            </a:pPr>
            <a:r>
              <a:rPr lang="en-US"/>
              <a:t>What is a Parent and Family Engagement Policy?</a:t>
            </a:r>
            <a:endParaRPr/>
          </a:p>
        </p:txBody>
      </p:sp>
      <p:sp>
        <p:nvSpPr>
          <p:cNvPr id="184" name="Google Shape;184;p24"/>
          <p:cNvSpPr txBox="1"/>
          <p:nvPr>
            <p:ph idx="1" type="body"/>
          </p:nvPr>
        </p:nvSpPr>
        <p:spPr>
          <a:xfrm>
            <a:off x="424873" y="1845734"/>
            <a:ext cx="11508509" cy="4023360"/>
          </a:xfrm>
          <a:prstGeom prst="rect">
            <a:avLst/>
          </a:prstGeom>
          <a:noFill/>
          <a:ln>
            <a:noFill/>
          </a:ln>
        </p:spPr>
        <p:txBody>
          <a:bodyPr anchorCtr="0" anchor="t" bIns="45700" lIns="0" spcFirstLastPara="1" rIns="0" wrap="square" tIns="45700">
            <a:noAutofit/>
          </a:bodyPr>
          <a:lstStyle/>
          <a:p>
            <a:pPr indent="-457200" lvl="0" marL="457200" rtl="0" algn="l">
              <a:lnSpc>
                <a:spcPct val="90000"/>
              </a:lnSpc>
              <a:spcBef>
                <a:spcPts val="0"/>
              </a:spcBef>
              <a:spcAft>
                <a:spcPts val="0"/>
              </a:spcAft>
              <a:buClr>
                <a:schemeClr val="dk1"/>
              </a:buClr>
              <a:buSzPts val="2200"/>
              <a:buFont typeface="Noto Sans Symbols"/>
              <a:buChar char="▪"/>
            </a:pPr>
            <a:r>
              <a:rPr lang="en-US">
                <a:solidFill>
                  <a:schemeClr val="dk1"/>
                </a:solidFill>
              </a:rPr>
              <a:t>These plans address how the district and school will implement the parent and family engagement requirements of ESSA.  Components should include:</a:t>
            </a:r>
            <a:endParaRPr/>
          </a:p>
          <a:p>
            <a:pPr indent="-285750" lvl="3" marL="966788" rtl="0" algn="l">
              <a:lnSpc>
                <a:spcPct val="90000"/>
              </a:lnSpc>
              <a:spcBef>
                <a:spcPts val="400"/>
              </a:spcBef>
              <a:spcAft>
                <a:spcPts val="0"/>
              </a:spcAft>
              <a:buClr>
                <a:schemeClr val="dk1"/>
              </a:buClr>
              <a:buSzPts val="2000"/>
              <a:buFont typeface="Arial"/>
              <a:buChar char="•"/>
            </a:pPr>
            <a:r>
              <a:rPr lang="en-US">
                <a:solidFill>
                  <a:schemeClr val="dk1"/>
                </a:solidFill>
              </a:rPr>
              <a:t>how parents and families can be involved in decision-making and activities; </a:t>
            </a:r>
            <a:endParaRPr/>
          </a:p>
          <a:p>
            <a:pPr indent="-285750" lvl="3" marL="966788" rtl="0" algn="l">
              <a:lnSpc>
                <a:spcPct val="90000"/>
              </a:lnSpc>
              <a:spcBef>
                <a:spcPts val="600"/>
              </a:spcBef>
              <a:spcAft>
                <a:spcPts val="0"/>
              </a:spcAft>
              <a:buClr>
                <a:schemeClr val="dk1"/>
              </a:buClr>
              <a:buSzPts val="2000"/>
              <a:buFont typeface="Arial"/>
              <a:buChar char="•"/>
            </a:pPr>
            <a:r>
              <a:rPr lang="en-US">
                <a:solidFill>
                  <a:schemeClr val="dk1"/>
                </a:solidFill>
              </a:rPr>
              <a:t>how parent and family engagement funds are being used;</a:t>
            </a:r>
            <a:endParaRPr/>
          </a:p>
          <a:p>
            <a:pPr indent="-285750" lvl="3" marL="966788" rtl="0" algn="l">
              <a:lnSpc>
                <a:spcPct val="90000"/>
              </a:lnSpc>
              <a:spcBef>
                <a:spcPts val="600"/>
              </a:spcBef>
              <a:spcAft>
                <a:spcPts val="0"/>
              </a:spcAft>
              <a:buClr>
                <a:schemeClr val="dk1"/>
              </a:buClr>
              <a:buSzPts val="2000"/>
              <a:buFont typeface="Arial"/>
              <a:buChar char="•"/>
            </a:pPr>
            <a:r>
              <a:rPr lang="en-US">
                <a:solidFill>
                  <a:schemeClr val="dk1"/>
                </a:solidFill>
              </a:rPr>
              <a:t>how information and training will be provided to families; and </a:t>
            </a:r>
            <a:endParaRPr/>
          </a:p>
          <a:p>
            <a:pPr indent="-285750" lvl="3" marL="966788" rtl="0" algn="l">
              <a:lnSpc>
                <a:spcPct val="90000"/>
              </a:lnSpc>
              <a:spcBef>
                <a:spcPts val="600"/>
              </a:spcBef>
              <a:spcAft>
                <a:spcPts val="0"/>
              </a:spcAft>
              <a:buClr>
                <a:schemeClr val="dk1"/>
              </a:buClr>
              <a:buSzPts val="2000"/>
              <a:buFont typeface="Arial"/>
              <a:buChar char="•"/>
            </a:pPr>
            <a:r>
              <a:rPr lang="en-US">
                <a:solidFill>
                  <a:schemeClr val="dk1"/>
                </a:solidFill>
              </a:rPr>
              <a:t>how the school will build capacity in families and staff for strong parent and family engagement.</a:t>
            </a:r>
            <a:endParaRPr/>
          </a:p>
          <a:p>
            <a:pPr indent="-457200" lvl="0" marL="457200" rtl="0" algn="l">
              <a:lnSpc>
                <a:spcPct val="90000"/>
              </a:lnSpc>
              <a:spcBef>
                <a:spcPts val="1600"/>
              </a:spcBef>
              <a:spcAft>
                <a:spcPts val="0"/>
              </a:spcAft>
              <a:buClr>
                <a:schemeClr val="dk1"/>
              </a:buClr>
              <a:buSzPts val="2200"/>
              <a:buFont typeface="Noto Sans Symbols"/>
              <a:buChar char="▪"/>
            </a:pPr>
            <a:r>
              <a:rPr lang="en-US">
                <a:solidFill>
                  <a:schemeClr val="dk1"/>
                </a:solidFill>
              </a:rPr>
              <a:t>You, as a Title I parent or family member, have the right to be involved in the development of these plans.</a:t>
            </a:r>
            <a:endParaRPr/>
          </a:p>
          <a:p>
            <a:pPr indent="-215899" lvl="1" marL="569913" rtl="0" algn="l">
              <a:lnSpc>
                <a:spcPct val="90000"/>
              </a:lnSpc>
              <a:spcBef>
                <a:spcPts val="400"/>
              </a:spcBef>
              <a:spcAft>
                <a:spcPts val="0"/>
              </a:spcAft>
              <a:buClr>
                <a:srgbClr val="3F3F3F"/>
              </a:buClr>
              <a:buSzPts val="2000"/>
              <a:buNone/>
            </a:pPr>
            <a:r>
              <a:t/>
            </a:r>
            <a:endParaRPr/>
          </a:p>
          <a:p>
            <a:pPr indent="-215899" lvl="1" marL="569913" rtl="0" algn="l">
              <a:lnSpc>
                <a:spcPct val="90000"/>
              </a:lnSpc>
              <a:spcBef>
                <a:spcPts val="600"/>
              </a:spcBef>
              <a:spcAft>
                <a:spcPts val="0"/>
              </a:spcAft>
              <a:buClr>
                <a:srgbClr val="3F3F3F"/>
              </a:buClr>
              <a:buSzPts val="2000"/>
              <a:buNone/>
            </a:pPr>
            <a:r>
              <a:t/>
            </a:r>
            <a:endParaRPr/>
          </a:p>
          <a:p>
            <a:pPr indent="-215899" lvl="1" marL="569913" rtl="0" algn="l">
              <a:lnSpc>
                <a:spcPct val="90000"/>
              </a:lnSpc>
              <a:spcBef>
                <a:spcPts val="600"/>
              </a:spcBef>
              <a:spcAft>
                <a:spcPts val="0"/>
              </a:spcAft>
              <a:buClr>
                <a:srgbClr val="3F3F3F"/>
              </a:buClr>
              <a:buSzPts val="2000"/>
              <a:buNone/>
            </a:pPr>
            <a:r>
              <a:t/>
            </a:r>
            <a:endParaRPr/>
          </a:p>
          <a:p>
            <a:pPr indent="-215899" lvl="1" marL="569913" rtl="0" algn="l">
              <a:lnSpc>
                <a:spcPct val="90000"/>
              </a:lnSpc>
              <a:spcBef>
                <a:spcPts val="600"/>
              </a:spcBef>
              <a:spcAft>
                <a:spcPts val="0"/>
              </a:spcAft>
              <a:buClr>
                <a:srgbClr val="3F3F3F"/>
              </a:buClr>
              <a:buSzPts val="2000"/>
              <a:buNone/>
            </a:pPr>
            <a:r>
              <a:t/>
            </a:r>
            <a:endParaRPr/>
          </a:p>
          <a:p>
            <a:pPr indent="-215899" lvl="1" marL="569913" rtl="0" algn="l">
              <a:lnSpc>
                <a:spcPct val="90000"/>
              </a:lnSpc>
              <a:spcBef>
                <a:spcPts val="600"/>
              </a:spcBef>
              <a:spcAft>
                <a:spcPts val="0"/>
              </a:spcAft>
              <a:buClr>
                <a:srgbClr val="3F3F3F"/>
              </a:buClr>
              <a:buSzPts val="2000"/>
              <a:buNone/>
            </a:pPr>
            <a:r>
              <a:t/>
            </a:r>
            <a:endParaRPr/>
          </a:p>
          <a:p>
            <a:pPr indent="-317500" lvl="0" marL="457200" rtl="0" algn="l">
              <a:lnSpc>
                <a:spcPct val="90000"/>
              </a:lnSpc>
              <a:spcBef>
                <a:spcPts val="1600"/>
              </a:spcBef>
              <a:spcAft>
                <a:spcPts val="0"/>
              </a:spcAft>
              <a:buClr>
                <a:srgbClr val="3F3F3F"/>
              </a:buClr>
              <a:buSzPts val="2200"/>
              <a:buFont typeface="Noto Sans Symbols"/>
              <a:buNone/>
            </a:pPr>
            <a:r>
              <a:t/>
            </a:r>
            <a:endParaRPr/>
          </a:p>
        </p:txBody>
      </p:sp>
      <p:sp>
        <p:nvSpPr>
          <p:cNvPr id="185" name="Google Shape;185;p24"/>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
        <p:nvSpPr>
          <p:cNvPr id="190" name="Google Shape;190;p25"/>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Autofit/>
          </a:bodyPr>
          <a:lstStyle/>
          <a:p>
            <a:pPr indent="0" lvl="0" marL="0" rtl="0" algn="l">
              <a:lnSpc>
                <a:spcPct val="85000"/>
              </a:lnSpc>
              <a:spcBef>
                <a:spcPts val="0"/>
              </a:spcBef>
              <a:spcAft>
                <a:spcPts val="0"/>
              </a:spcAft>
              <a:buClr>
                <a:srgbClr val="3F3F3F"/>
              </a:buClr>
              <a:buSzPts val="4400"/>
              <a:buFont typeface="Arial"/>
              <a:buNone/>
            </a:pPr>
            <a:r>
              <a:rPr lang="en-US"/>
              <a:t>What is a Parent and Family Engagement Policy?</a:t>
            </a:r>
            <a:endParaRPr/>
          </a:p>
        </p:txBody>
      </p:sp>
      <p:sp>
        <p:nvSpPr>
          <p:cNvPr id="191" name="Google Shape;191;p25"/>
          <p:cNvSpPr txBox="1"/>
          <p:nvPr>
            <p:ph idx="1" type="body"/>
          </p:nvPr>
        </p:nvSpPr>
        <p:spPr>
          <a:xfrm>
            <a:off x="424873" y="1845734"/>
            <a:ext cx="11508509" cy="4023360"/>
          </a:xfrm>
          <a:prstGeom prst="rect">
            <a:avLst/>
          </a:prstGeom>
          <a:noFill/>
          <a:ln>
            <a:noFill/>
          </a:ln>
        </p:spPr>
        <p:txBody>
          <a:bodyPr anchorCtr="0" anchor="t" bIns="45700" lIns="0" spcFirstLastPara="1" rIns="0" wrap="square" tIns="45700">
            <a:noAutofit/>
          </a:bodyPr>
          <a:lstStyle/>
          <a:p>
            <a:pPr indent="-457200" lvl="0" marL="457200" rtl="0" algn="l">
              <a:lnSpc>
                <a:spcPct val="90000"/>
              </a:lnSpc>
              <a:spcBef>
                <a:spcPts val="0"/>
              </a:spcBef>
              <a:spcAft>
                <a:spcPts val="0"/>
              </a:spcAft>
              <a:buClr>
                <a:schemeClr val="dk1"/>
              </a:buClr>
              <a:buSzPts val="2200"/>
              <a:buFont typeface="Noto Sans Symbols"/>
              <a:buChar char="▪"/>
            </a:pPr>
            <a:r>
              <a:rPr lang="en-US">
                <a:solidFill>
                  <a:schemeClr val="dk1"/>
                </a:solidFill>
              </a:rPr>
              <a:t>The district Parent and Family Engagement Policy can be found here:</a:t>
            </a:r>
            <a:endParaRPr/>
          </a:p>
          <a:p>
            <a:pPr indent="0" lvl="0" marL="966787" rtl="0" algn="l">
              <a:lnSpc>
                <a:spcPct val="90000"/>
              </a:lnSpc>
              <a:spcBef>
                <a:spcPts val="400"/>
              </a:spcBef>
              <a:spcAft>
                <a:spcPts val="0"/>
              </a:spcAft>
              <a:buNone/>
            </a:pPr>
            <a:r>
              <a:rPr lang="en-US" sz="2000">
                <a:solidFill>
                  <a:srgbClr val="000000"/>
                </a:solidFill>
              </a:rPr>
              <a:t>WBES Website </a:t>
            </a:r>
            <a:r>
              <a:rPr lang="en-US" sz="2000" u="sng">
                <a:solidFill>
                  <a:schemeClr val="hlink"/>
                </a:solidFill>
                <a:hlinkClick r:id="rId3"/>
              </a:rPr>
              <a:t> https://www.dcstn.org/wbes.aspx</a:t>
            </a:r>
            <a:endParaRPr>
              <a:solidFill>
                <a:srgbClr val="000000"/>
              </a:solidFill>
            </a:endParaRPr>
          </a:p>
          <a:p>
            <a:pPr indent="0" lvl="0" marL="457200" rtl="0" algn="l">
              <a:lnSpc>
                <a:spcPct val="90000"/>
              </a:lnSpc>
              <a:spcBef>
                <a:spcPts val="1600"/>
              </a:spcBef>
              <a:spcAft>
                <a:spcPts val="0"/>
              </a:spcAft>
              <a:buNone/>
            </a:pPr>
            <a:r>
              <a:t/>
            </a:r>
            <a:endParaRPr/>
          </a:p>
          <a:p>
            <a:pPr indent="-215899" lvl="1" marL="569913" rtl="0" algn="l">
              <a:lnSpc>
                <a:spcPct val="90000"/>
              </a:lnSpc>
              <a:spcBef>
                <a:spcPts val="600"/>
              </a:spcBef>
              <a:spcAft>
                <a:spcPts val="0"/>
              </a:spcAft>
              <a:buClr>
                <a:srgbClr val="3F3F3F"/>
              </a:buClr>
              <a:buSzPts val="2000"/>
              <a:buNone/>
            </a:pPr>
            <a:r>
              <a:rPr lang="en-US" u="sng">
                <a:solidFill>
                  <a:schemeClr val="hlink"/>
                </a:solidFill>
                <a:hlinkClick r:id="rId4"/>
              </a:rPr>
              <a:t>https://docs.google.com/document/d/1FG5Ww9dQTjBVV4YbfjPeuc6RhoA_ivFhddHK2JOEk5I/present</a:t>
            </a:r>
            <a:endParaRPr u="sng"/>
          </a:p>
          <a:p>
            <a:pPr indent="-317500" lvl="0" marL="457200" rtl="0" algn="l">
              <a:lnSpc>
                <a:spcPct val="90000"/>
              </a:lnSpc>
              <a:spcBef>
                <a:spcPts val="1600"/>
              </a:spcBef>
              <a:spcAft>
                <a:spcPts val="0"/>
              </a:spcAft>
              <a:buClr>
                <a:srgbClr val="3F3F3F"/>
              </a:buClr>
              <a:buSzPts val="2200"/>
              <a:buFont typeface="Noto Sans Symbols"/>
              <a:buNone/>
            </a:pPr>
            <a:r>
              <a:t/>
            </a:r>
            <a:endParaRPr/>
          </a:p>
        </p:txBody>
      </p:sp>
      <p:sp>
        <p:nvSpPr>
          <p:cNvPr id="192" name="Google Shape;192;p25"/>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6" name="Shape 196"/>
        <p:cNvGrpSpPr/>
        <p:nvPr/>
      </p:nvGrpSpPr>
      <p:grpSpPr>
        <a:xfrm>
          <a:off x="0" y="0"/>
          <a:ext cx="0" cy="0"/>
          <a:chOff x="0" y="0"/>
          <a:chExt cx="0" cy="0"/>
        </a:xfrm>
      </p:grpSpPr>
      <p:sp>
        <p:nvSpPr>
          <p:cNvPr id="197" name="Google Shape;197;p26"/>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Autofit/>
          </a:bodyPr>
          <a:lstStyle/>
          <a:p>
            <a:pPr indent="0" lvl="0" marL="0" rtl="0" algn="l">
              <a:lnSpc>
                <a:spcPct val="85000"/>
              </a:lnSpc>
              <a:spcBef>
                <a:spcPts val="0"/>
              </a:spcBef>
              <a:spcAft>
                <a:spcPts val="0"/>
              </a:spcAft>
              <a:buClr>
                <a:srgbClr val="3F3F3F"/>
              </a:buClr>
              <a:buSzPts val="4400"/>
              <a:buFont typeface="Arial"/>
              <a:buNone/>
            </a:pPr>
            <a:r>
              <a:rPr lang="en-US"/>
              <a:t>What is a School-Parent Compact?</a:t>
            </a:r>
            <a:endParaRPr/>
          </a:p>
        </p:txBody>
      </p:sp>
      <p:sp>
        <p:nvSpPr>
          <p:cNvPr id="198" name="Google Shape;198;p26"/>
          <p:cNvSpPr txBox="1"/>
          <p:nvPr>
            <p:ph idx="1" type="body"/>
          </p:nvPr>
        </p:nvSpPr>
        <p:spPr>
          <a:xfrm>
            <a:off x="480291" y="1845733"/>
            <a:ext cx="11379200" cy="4258183"/>
          </a:xfrm>
          <a:prstGeom prst="rect">
            <a:avLst/>
          </a:prstGeom>
          <a:noFill/>
          <a:ln>
            <a:noFill/>
          </a:ln>
        </p:spPr>
        <p:txBody>
          <a:bodyPr anchorCtr="0" anchor="t" bIns="45700" lIns="0" spcFirstLastPara="1" rIns="0" wrap="square" tIns="45700">
            <a:noAutofit/>
          </a:bodyPr>
          <a:lstStyle/>
          <a:p>
            <a:pPr indent="-457200" lvl="0" marL="457200" rtl="0" algn="l">
              <a:lnSpc>
                <a:spcPct val="80000"/>
              </a:lnSpc>
              <a:spcBef>
                <a:spcPts val="0"/>
              </a:spcBef>
              <a:spcAft>
                <a:spcPts val="0"/>
              </a:spcAft>
              <a:buClr>
                <a:schemeClr val="dk1"/>
              </a:buClr>
              <a:buSzPts val="2035"/>
              <a:buFont typeface="Noto Sans Symbols"/>
              <a:buChar char="▪"/>
            </a:pPr>
            <a:r>
              <a:rPr lang="en-US" sz="2035">
                <a:solidFill>
                  <a:schemeClr val="dk1"/>
                </a:solidFill>
              </a:rPr>
              <a:t>A school-parent compact is a written commitment that outlines how the entire school community – teachers, families, and students will share the responsibility for improved academic achievement.</a:t>
            </a:r>
            <a:endParaRPr/>
          </a:p>
          <a:p>
            <a:pPr indent="-457200" lvl="0" marL="457200" rtl="0" algn="l">
              <a:lnSpc>
                <a:spcPct val="80000"/>
              </a:lnSpc>
              <a:spcBef>
                <a:spcPts val="1400"/>
              </a:spcBef>
              <a:spcAft>
                <a:spcPts val="0"/>
              </a:spcAft>
              <a:buClr>
                <a:schemeClr val="dk1"/>
              </a:buClr>
              <a:buSzPts val="2035"/>
              <a:buFont typeface="Noto Sans Symbols"/>
              <a:buChar char="▪"/>
            </a:pPr>
            <a:r>
              <a:rPr lang="en-US" sz="2035">
                <a:solidFill>
                  <a:schemeClr val="dk1"/>
                </a:solidFill>
              </a:rPr>
              <a:t>The compact must describe how the school will:</a:t>
            </a:r>
            <a:endParaRPr/>
          </a:p>
          <a:p>
            <a:pPr indent="-285750" lvl="3" marL="966788" rtl="0" algn="l">
              <a:lnSpc>
                <a:spcPct val="80000"/>
              </a:lnSpc>
              <a:spcBef>
                <a:spcPts val="400"/>
              </a:spcBef>
              <a:spcAft>
                <a:spcPts val="0"/>
              </a:spcAft>
              <a:buClr>
                <a:schemeClr val="dk1"/>
              </a:buClr>
              <a:buSzPts val="1850"/>
              <a:buFont typeface="Arial"/>
              <a:buChar char="•"/>
            </a:pPr>
            <a:r>
              <a:rPr lang="en-US" sz="1850">
                <a:solidFill>
                  <a:schemeClr val="dk1"/>
                </a:solidFill>
              </a:rPr>
              <a:t>provide high-quality curriculum and instruction;</a:t>
            </a:r>
            <a:endParaRPr/>
          </a:p>
          <a:p>
            <a:pPr indent="-285750" lvl="3" marL="966788" rtl="0" algn="l">
              <a:lnSpc>
                <a:spcPct val="80000"/>
              </a:lnSpc>
              <a:spcBef>
                <a:spcPts val="600"/>
              </a:spcBef>
              <a:spcAft>
                <a:spcPts val="0"/>
              </a:spcAft>
              <a:buClr>
                <a:schemeClr val="dk1"/>
              </a:buClr>
              <a:buSzPts val="1850"/>
              <a:buFont typeface="Arial"/>
              <a:buChar char="•"/>
            </a:pPr>
            <a:r>
              <a:rPr lang="en-US" sz="1850">
                <a:solidFill>
                  <a:schemeClr val="dk1"/>
                </a:solidFill>
              </a:rPr>
              <a:t>hold parent-teacher conferences, annually in elementary schools; </a:t>
            </a:r>
            <a:endParaRPr/>
          </a:p>
          <a:p>
            <a:pPr indent="-285750" lvl="3" marL="966788" rtl="0" algn="l">
              <a:lnSpc>
                <a:spcPct val="80000"/>
              </a:lnSpc>
              <a:spcBef>
                <a:spcPts val="600"/>
              </a:spcBef>
              <a:spcAft>
                <a:spcPts val="0"/>
              </a:spcAft>
              <a:buClr>
                <a:schemeClr val="dk1"/>
              </a:buClr>
              <a:buSzPts val="1850"/>
              <a:buFont typeface="Arial"/>
              <a:buChar char="•"/>
            </a:pPr>
            <a:r>
              <a:rPr lang="en-US" sz="1850">
                <a:solidFill>
                  <a:schemeClr val="dk1"/>
                </a:solidFill>
              </a:rPr>
              <a:t>provide parents with reports on their child’s progress;</a:t>
            </a:r>
            <a:endParaRPr/>
          </a:p>
          <a:p>
            <a:pPr indent="-285750" lvl="3" marL="966788" rtl="0" algn="l">
              <a:lnSpc>
                <a:spcPct val="80000"/>
              </a:lnSpc>
              <a:spcBef>
                <a:spcPts val="600"/>
              </a:spcBef>
              <a:spcAft>
                <a:spcPts val="0"/>
              </a:spcAft>
              <a:buClr>
                <a:schemeClr val="dk1"/>
              </a:buClr>
              <a:buSzPts val="1850"/>
              <a:buFont typeface="Arial"/>
              <a:buChar char="•"/>
            </a:pPr>
            <a:r>
              <a:rPr lang="en-US" sz="1850">
                <a:solidFill>
                  <a:schemeClr val="dk1"/>
                </a:solidFill>
              </a:rPr>
              <a:t>provide parents reasonable access to staff. </a:t>
            </a:r>
            <a:endParaRPr/>
          </a:p>
          <a:p>
            <a:pPr indent="-285750" lvl="3" marL="966788" rtl="0" algn="l">
              <a:lnSpc>
                <a:spcPct val="80000"/>
              </a:lnSpc>
              <a:spcBef>
                <a:spcPts val="600"/>
              </a:spcBef>
              <a:spcAft>
                <a:spcPts val="0"/>
              </a:spcAft>
              <a:buClr>
                <a:schemeClr val="dk1"/>
              </a:buClr>
              <a:buSzPts val="1850"/>
              <a:buFont typeface="Arial"/>
              <a:buChar char="•"/>
            </a:pPr>
            <a:r>
              <a:rPr lang="en-US" sz="1850">
                <a:solidFill>
                  <a:schemeClr val="dk1"/>
                </a:solidFill>
              </a:rPr>
              <a:t>provide parents opportunities to volunteer; and</a:t>
            </a:r>
            <a:endParaRPr/>
          </a:p>
          <a:p>
            <a:pPr indent="-285750" lvl="3" marL="966788" rtl="0" algn="l">
              <a:lnSpc>
                <a:spcPct val="80000"/>
              </a:lnSpc>
              <a:spcBef>
                <a:spcPts val="600"/>
              </a:spcBef>
              <a:spcAft>
                <a:spcPts val="0"/>
              </a:spcAft>
              <a:buClr>
                <a:schemeClr val="dk1"/>
              </a:buClr>
              <a:buSzPts val="1850"/>
              <a:buFont typeface="Arial"/>
              <a:buChar char="•"/>
            </a:pPr>
            <a:r>
              <a:rPr lang="en-US" sz="1850">
                <a:solidFill>
                  <a:schemeClr val="dk1"/>
                </a:solidFill>
              </a:rPr>
              <a:t>ensure regular two-way meaningful communication between family members and staff, to the extent practicable, in a language family members can understand.</a:t>
            </a:r>
            <a:endParaRPr/>
          </a:p>
          <a:p>
            <a:pPr indent="-457200" lvl="0" marL="457200" rtl="0" algn="l">
              <a:lnSpc>
                <a:spcPct val="80000"/>
              </a:lnSpc>
              <a:spcBef>
                <a:spcPts val="1600"/>
              </a:spcBef>
              <a:spcAft>
                <a:spcPts val="0"/>
              </a:spcAft>
              <a:buClr>
                <a:schemeClr val="dk1"/>
              </a:buClr>
              <a:buSzPts val="2035"/>
              <a:buFont typeface="Noto Sans Symbols"/>
              <a:buChar char="▪"/>
            </a:pPr>
            <a:r>
              <a:rPr lang="en-US" sz="2035">
                <a:solidFill>
                  <a:schemeClr val="dk1"/>
                </a:solidFill>
              </a:rPr>
              <a:t>You, as a Title I parent or family member, have the right to be involved in the development of the compact.</a:t>
            </a:r>
            <a:endParaRPr/>
          </a:p>
          <a:p>
            <a:pPr indent="-327977" lvl="0" marL="457200" rtl="0" algn="l">
              <a:lnSpc>
                <a:spcPct val="80000"/>
              </a:lnSpc>
              <a:spcBef>
                <a:spcPts val="1400"/>
              </a:spcBef>
              <a:spcAft>
                <a:spcPts val="0"/>
              </a:spcAft>
              <a:buClr>
                <a:srgbClr val="3F3F3F"/>
              </a:buClr>
              <a:buSzPts val="2035"/>
              <a:buFont typeface="Noto Sans Symbols"/>
              <a:buNone/>
            </a:pPr>
            <a:r>
              <a:t/>
            </a:r>
            <a:endParaRPr sz="2035"/>
          </a:p>
          <a:p>
            <a:pPr indent="-327977" lvl="0" marL="457200" rtl="0" algn="l">
              <a:lnSpc>
                <a:spcPct val="80000"/>
              </a:lnSpc>
              <a:spcBef>
                <a:spcPts val="1400"/>
              </a:spcBef>
              <a:spcAft>
                <a:spcPts val="0"/>
              </a:spcAft>
              <a:buClr>
                <a:srgbClr val="3F3F3F"/>
              </a:buClr>
              <a:buSzPts val="2035"/>
              <a:buFont typeface="Noto Sans Symbols"/>
              <a:buNone/>
            </a:pPr>
            <a:r>
              <a:t/>
            </a:r>
            <a:endParaRPr sz="2035"/>
          </a:p>
          <a:p>
            <a:pPr indent="-225424" lvl="1" marL="569913" rtl="0" algn="l">
              <a:lnSpc>
                <a:spcPct val="80000"/>
              </a:lnSpc>
              <a:spcBef>
                <a:spcPts val="400"/>
              </a:spcBef>
              <a:spcAft>
                <a:spcPts val="0"/>
              </a:spcAft>
              <a:buClr>
                <a:srgbClr val="3F3F3F"/>
              </a:buClr>
              <a:buSzPts val="1850"/>
              <a:buNone/>
            </a:pPr>
            <a:r>
              <a:t/>
            </a:r>
            <a:endParaRPr sz="1850"/>
          </a:p>
        </p:txBody>
      </p:sp>
      <p:sp>
        <p:nvSpPr>
          <p:cNvPr id="199" name="Google Shape;199;p26"/>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3" name="Shape 203"/>
        <p:cNvGrpSpPr/>
        <p:nvPr/>
      </p:nvGrpSpPr>
      <p:grpSpPr>
        <a:xfrm>
          <a:off x="0" y="0"/>
          <a:ext cx="0" cy="0"/>
          <a:chOff x="0" y="0"/>
          <a:chExt cx="0" cy="0"/>
        </a:xfrm>
      </p:grpSpPr>
      <p:sp>
        <p:nvSpPr>
          <p:cNvPr id="204" name="Google Shape;204;p27"/>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Autofit/>
          </a:bodyPr>
          <a:lstStyle/>
          <a:p>
            <a:pPr indent="0" lvl="0" marL="0" rtl="0" algn="l">
              <a:lnSpc>
                <a:spcPct val="85000"/>
              </a:lnSpc>
              <a:spcBef>
                <a:spcPts val="0"/>
              </a:spcBef>
              <a:spcAft>
                <a:spcPts val="0"/>
              </a:spcAft>
              <a:buClr>
                <a:srgbClr val="3F3F3F"/>
              </a:buClr>
              <a:buSzPts val="4400"/>
              <a:buFont typeface="Arial"/>
              <a:buNone/>
            </a:pPr>
            <a:r>
              <a:rPr lang="en-US"/>
              <a:t>What is a School-Parent Compact?</a:t>
            </a:r>
            <a:endParaRPr/>
          </a:p>
        </p:txBody>
      </p:sp>
      <p:sp>
        <p:nvSpPr>
          <p:cNvPr id="205" name="Google Shape;205;p27"/>
          <p:cNvSpPr txBox="1"/>
          <p:nvPr>
            <p:ph idx="1" type="body"/>
          </p:nvPr>
        </p:nvSpPr>
        <p:spPr>
          <a:xfrm>
            <a:off x="480291" y="1845733"/>
            <a:ext cx="11379200" cy="4258183"/>
          </a:xfrm>
          <a:prstGeom prst="rect">
            <a:avLst/>
          </a:prstGeom>
          <a:noFill/>
          <a:ln>
            <a:noFill/>
          </a:ln>
        </p:spPr>
        <p:txBody>
          <a:bodyPr anchorCtr="0" anchor="t" bIns="45700" lIns="0" spcFirstLastPara="1" rIns="0" wrap="square" tIns="45700">
            <a:noAutofit/>
          </a:bodyPr>
          <a:lstStyle/>
          <a:p>
            <a:pPr indent="-457200" lvl="0" marL="457200" rtl="0" algn="l">
              <a:lnSpc>
                <a:spcPct val="90000"/>
              </a:lnSpc>
              <a:spcBef>
                <a:spcPts val="0"/>
              </a:spcBef>
              <a:spcAft>
                <a:spcPts val="0"/>
              </a:spcAft>
              <a:buClr>
                <a:schemeClr val="dk1"/>
              </a:buClr>
              <a:buSzPts val="2200"/>
              <a:buFont typeface="Noto Sans Symbols"/>
              <a:buChar char="▪"/>
            </a:pPr>
            <a:r>
              <a:rPr lang="en-US">
                <a:solidFill>
                  <a:schemeClr val="dk1"/>
                </a:solidFill>
              </a:rPr>
              <a:t>The school-parent compact will be shared</a:t>
            </a:r>
            <a:r>
              <a:rPr lang="en-US"/>
              <a:t> </a:t>
            </a:r>
            <a:r>
              <a:rPr lang="en-US">
                <a:solidFill>
                  <a:srgbClr val="000000"/>
                </a:solidFill>
              </a:rPr>
              <a:t>on the website</a:t>
            </a:r>
            <a:r>
              <a:rPr lang="en-US">
                <a:solidFill>
                  <a:srgbClr val="FF0000"/>
                </a:solidFill>
              </a:rPr>
              <a:t>. </a:t>
            </a:r>
            <a:r>
              <a:rPr lang="en-US">
                <a:solidFill>
                  <a:schemeClr val="dk1"/>
                </a:solidFill>
              </a:rPr>
              <a:t>In addition, the compact can be found here:</a:t>
            </a:r>
            <a:endParaRPr/>
          </a:p>
          <a:p>
            <a:pPr indent="-285750" lvl="3" marL="966788" rtl="0" algn="l">
              <a:lnSpc>
                <a:spcPct val="90000"/>
              </a:lnSpc>
              <a:spcBef>
                <a:spcPts val="400"/>
              </a:spcBef>
              <a:spcAft>
                <a:spcPts val="0"/>
              </a:spcAft>
              <a:buClr>
                <a:srgbClr val="FF0000"/>
              </a:buClr>
              <a:buSzPts val="2000"/>
              <a:buFont typeface="Arial"/>
              <a:buChar char="•"/>
            </a:pPr>
            <a:r>
              <a:t/>
            </a:r>
            <a:endParaRPr/>
          </a:p>
          <a:p>
            <a:pPr indent="-317500" lvl="0" marL="457200" rtl="0" algn="l">
              <a:lnSpc>
                <a:spcPct val="90000"/>
              </a:lnSpc>
              <a:spcBef>
                <a:spcPts val="1600"/>
              </a:spcBef>
              <a:spcAft>
                <a:spcPts val="0"/>
              </a:spcAft>
              <a:buClr>
                <a:srgbClr val="3F3F3F"/>
              </a:buClr>
              <a:buSzPts val="2200"/>
              <a:buFont typeface="Noto Sans Symbols"/>
              <a:buNone/>
            </a:pPr>
            <a:r>
              <a:rPr lang="en-US" u="sng">
                <a:solidFill>
                  <a:schemeClr val="hlink"/>
                </a:solidFill>
                <a:hlinkClick r:id="rId3"/>
              </a:rPr>
              <a:t>https://docs.google.com/document/d/1IcdMbzEeZ6DSczXzrezZ46uG5W5mbgM-8jbL5N3idD8/</a:t>
            </a:r>
            <a:endParaRPr u="sng"/>
          </a:p>
          <a:p>
            <a:pPr indent="-317500" lvl="0" marL="457200" rtl="0" algn="l">
              <a:lnSpc>
                <a:spcPct val="90000"/>
              </a:lnSpc>
              <a:spcBef>
                <a:spcPts val="1400"/>
              </a:spcBef>
              <a:spcAft>
                <a:spcPts val="0"/>
              </a:spcAft>
              <a:buClr>
                <a:srgbClr val="3F3F3F"/>
              </a:buClr>
              <a:buSzPts val="2200"/>
              <a:buFont typeface="Noto Sans Symbols"/>
              <a:buNone/>
            </a:pPr>
            <a:r>
              <a:t/>
            </a:r>
            <a:endParaRPr/>
          </a:p>
          <a:p>
            <a:pPr indent="-215899" lvl="1" marL="569913" rtl="0" algn="l">
              <a:lnSpc>
                <a:spcPct val="90000"/>
              </a:lnSpc>
              <a:spcBef>
                <a:spcPts val="400"/>
              </a:spcBef>
              <a:spcAft>
                <a:spcPts val="0"/>
              </a:spcAft>
              <a:buClr>
                <a:srgbClr val="3F3F3F"/>
              </a:buClr>
              <a:buSzPts val="2000"/>
              <a:buNone/>
            </a:pPr>
            <a:r>
              <a:t/>
            </a:r>
            <a:endParaRPr/>
          </a:p>
        </p:txBody>
      </p:sp>
      <p:sp>
        <p:nvSpPr>
          <p:cNvPr id="206" name="Google Shape;206;p27"/>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0" name="Shape 210"/>
        <p:cNvGrpSpPr/>
        <p:nvPr/>
      </p:nvGrpSpPr>
      <p:grpSpPr>
        <a:xfrm>
          <a:off x="0" y="0"/>
          <a:ext cx="0" cy="0"/>
          <a:chOff x="0" y="0"/>
          <a:chExt cx="0" cy="0"/>
        </a:xfrm>
      </p:grpSpPr>
      <p:sp>
        <p:nvSpPr>
          <p:cNvPr id="211" name="Google Shape;211;p28"/>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Autofit/>
          </a:bodyPr>
          <a:lstStyle/>
          <a:p>
            <a:pPr indent="0" lvl="0" marL="0" rtl="0" algn="l">
              <a:lnSpc>
                <a:spcPct val="85000"/>
              </a:lnSpc>
              <a:spcBef>
                <a:spcPts val="0"/>
              </a:spcBef>
              <a:spcAft>
                <a:spcPts val="0"/>
              </a:spcAft>
              <a:buClr>
                <a:srgbClr val="3F3F3F"/>
              </a:buClr>
              <a:buSzPts val="4400"/>
              <a:buFont typeface="Arial"/>
              <a:buNone/>
            </a:pPr>
            <a:r>
              <a:rPr lang="en-US"/>
              <a:t>What curriculum does our school use?</a:t>
            </a:r>
            <a:endParaRPr/>
          </a:p>
        </p:txBody>
      </p:sp>
      <p:sp>
        <p:nvSpPr>
          <p:cNvPr id="212" name="Google Shape;212;p28"/>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Autofit/>
          </a:bodyPr>
          <a:lstStyle/>
          <a:p>
            <a:pPr indent="0" lvl="0" marL="457200" rtl="0" algn="l">
              <a:lnSpc>
                <a:spcPct val="90000"/>
              </a:lnSpc>
              <a:spcBef>
                <a:spcPts val="0"/>
              </a:spcBef>
              <a:spcAft>
                <a:spcPts val="0"/>
              </a:spcAft>
              <a:buNone/>
            </a:pPr>
            <a:r>
              <a:rPr lang="en-US">
                <a:solidFill>
                  <a:schemeClr val="dk1"/>
                </a:solidFill>
                <a:latin typeface="Arial"/>
                <a:ea typeface="Arial"/>
                <a:cs typeface="Arial"/>
                <a:sym typeface="Arial"/>
              </a:rPr>
              <a:t>The Tennessee Academic Standards provide a common set of expectations for what students will know and be able to do at the end of a grade for each subject area. </a:t>
            </a:r>
            <a:endParaRPr/>
          </a:p>
          <a:p>
            <a:pPr indent="-457200" lvl="0" marL="457200" rtl="0" algn="l">
              <a:lnSpc>
                <a:spcPct val="90000"/>
              </a:lnSpc>
              <a:spcBef>
                <a:spcPts val="1400"/>
              </a:spcBef>
              <a:spcAft>
                <a:spcPts val="0"/>
              </a:spcAft>
              <a:buClr>
                <a:schemeClr val="dk1"/>
              </a:buClr>
              <a:buSzPts val="2200"/>
              <a:buFont typeface="Noto Sans Symbols"/>
              <a:buChar char="▪"/>
            </a:pPr>
            <a:r>
              <a:rPr lang="en-US">
                <a:solidFill>
                  <a:schemeClr val="dk1"/>
                </a:solidFill>
                <a:latin typeface="Arial"/>
                <a:ea typeface="Arial"/>
                <a:cs typeface="Arial"/>
                <a:sym typeface="Arial"/>
              </a:rPr>
              <a:t>Tennessee's academic standards form the framework for everything taught at </a:t>
            </a:r>
            <a:r>
              <a:rPr lang="en-US">
                <a:solidFill>
                  <a:srgbClr val="000000"/>
                </a:solidFill>
              </a:rPr>
              <a:t>WBES.</a:t>
            </a:r>
            <a:endParaRPr>
              <a:solidFill>
                <a:srgbClr val="000000"/>
              </a:solidFill>
            </a:endParaRPr>
          </a:p>
          <a:p>
            <a:pPr indent="-457200" lvl="0" marL="457200" rtl="0" algn="l">
              <a:lnSpc>
                <a:spcPct val="90000"/>
              </a:lnSpc>
              <a:spcBef>
                <a:spcPts val="1400"/>
              </a:spcBef>
              <a:spcAft>
                <a:spcPts val="0"/>
              </a:spcAft>
              <a:buClr>
                <a:schemeClr val="dk1"/>
              </a:buClr>
              <a:buSzPts val="2200"/>
              <a:buFont typeface="Noto Sans Symbols"/>
              <a:buChar char="▪"/>
            </a:pPr>
            <a:r>
              <a:rPr lang="en-US">
                <a:solidFill>
                  <a:schemeClr val="dk1"/>
                </a:solidFill>
                <a:latin typeface="Arial"/>
                <a:ea typeface="Arial"/>
                <a:cs typeface="Arial"/>
                <a:sym typeface="Arial"/>
              </a:rPr>
              <a:t>For more information about Tennessee’s academic standards, see:</a:t>
            </a:r>
            <a:endParaRPr/>
          </a:p>
          <a:p>
            <a:pPr indent="0" lvl="3" marL="598043" rtl="0" algn="l">
              <a:lnSpc>
                <a:spcPct val="90000"/>
              </a:lnSpc>
              <a:spcBef>
                <a:spcPts val="400"/>
              </a:spcBef>
              <a:spcAft>
                <a:spcPts val="0"/>
              </a:spcAft>
              <a:buClr>
                <a:srgbClr val="3F3F3F"/>
              </a:buClr>
              <a:buSzPts val="2000"/>
              <a:buNone/>
            </a:pPr>
            <a:r>
              <a:rPr lang="en-US" u="sng">
                <a:solidFill>
                  <a:schemeClr val="hlink"/>
                </a:solidFill>
                <a:latin typeface="Arial"/>
                <a:ea typeface="Arial"/>
                <a:cs typeface="Arial"/>
                <a:sym typeface="Arial"/>
                <a:hlinkClick r:id="rId3"/>
              </a:rPr>
              <a:t>https://www.tn.gov/content/tn/education/instruction/academic-standards.html</a:t>
            </a:r>
            <a:r>
              <a:rPr lang="en-US">
                <a:latin typeface="Arial"/>
                <a:ea typeface="Arial"/>
                <a:cs typeface="Arial"/>
                <a:sym typeface="Arial"/>
              </a:rPr>
              <a:t> </a:t>
            </a:r>
            <a:endParaRPr/>
          </a:p>
          <a:p>
            <a:pPr indent="0" lvl="0" marL="457200" rtl="0" algn="l">
              <a:lnSpc>
                <a:spcPct val="90000"/>
              </a:lnSpc>
              <a:spcBef>
                <a:spcPts val="1600"/>
              </a:spcBef>
              <a:spcAft>
                <a:spcPts val="0"/>
              </a:spcAft>
              <a:buNone/>
            </a:pPr>
            <a:r>
              <a:t/>
            </a:r>
            <a:endParaRPr/>
          </a:p>
          <a:p>
            <a:pPr indent="-317500" lvl="0" marL="457200" rtl="0" algn="l">
              <a:lnSpc>
                <a:spcPct val="90000"/>
              </a:lnSpc>
              <a:spcBef>
                <a:spcPts val="1400"/>
              </a:spcBef>
              <a:spcAft>
                <a:spcPts val="0"/>
              </a:spcAft>
              <a:buClr>
                <a:srgbClr val="3F3F3F"/>
              </a:buClr>
              <a:buSzPts val="2200"/>
              <a:buFont typeface="Noto Sans Symbols"/>
              <a:buNone/>
            </a:pPr>
            <a:r>
              <a:t/>
            </a:r>
            <a:endParaRPr>
              <a:solidFill>
                <a:srgbClr val="FF0000"/>
              </a:solidFill>
              <a:latin typeface="Arial"/>
              <a:ea typeface="Arial"/>
              <a:cs typeface="Arial"/>
              <a:sym typeface="Arial"/>
            </a:endParaRPr>
          </a:p>
        </p:txBody>
      </p:sp>
      <p:sp>
        <p:nvSpPr>
          <p:cNvPr id="213" name="Google Shape;213;p28"/>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7" name="Shape 217"/>
        <p:cNvGrpSpPr/>
        <p:nvPr/>
      </p:nvGrpSpPr>
      <p:grpSpPr>
        <a:xfrm>
          <a:off x="0" y="0"/>
          <a:ext cx="0" cy="0"/>
          <a:chOff x="0" y="0"/>
          <a:chExt cx="0" cy="0"/>
        </a:xfrm>
      </p:grpSpPr>
      <p:sp>
        <p:nvSpPr>
          <p:cNvPr id="218" name="Google Shape;218;p29"/>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Autofit/>
          </a:bodyPr>
          <a:lstStyle/>
          <a:p>
            <a:pPr indent="0" lvl="0" marL="0" rtl="0" algn="l">
              <a:lnSpc>
                <a:spcPct val="85000"/>
              </a:lnSpc>
              <a:spcBef>
                <a:spcPts val="0"/>
              </a:spcBef>
              <a:spcAft>
                <a:spcPts val="0"/>
              </a:spcAft>
              <a:buClr>
                <a:srgbClr val="3F3F3F"/>
              </a:buClr>
              <a:buSzPts val="4400"/>
              <a:buFont typeface="Arial"/>
              <a:buNone/>
            </a:pPr>
            <a:r>
              <a:rPr lang="en-US">
                <a:latin typeface="Arial"/>
                <a:ea typeface="Arial"/>
                <a:cs typeface="Arial"/>
                <a:sym typeface="Arial"/>
              </a:rPr>
              <a:t>What tests will my child be taking</a:t>
            </a:r>
            <a:r>
              <a:rPr lang="en-US" sz="4400">
                <a:latin typeface="Arial"/>
                <a:ea typeface="Arial"/>
                <a:cs typeface="Arial"/>
                <a:sym typeface="Arial"/>
              </a:rPr>
              <a:t>?</a:t>
            </a:r>
            <a:endParaRPr sz="4400">
              <a:latin typeface="Arial"/>
              <a:ea typeface="Arial"/>
              <a:cs typeface="Arial"/>
              <a:sym typeface="Arial"/>
            </a:endParaRPr>
          </a:p>
        </p:txBody>
      </p:sp>
      <p:sp>
        <p:nvSpPr>
          <p:cNvPr id="219" name="Google Shape;219;p29"/>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Autofit/>
          </a:bodyPr>
          <a:lstStyle/>
          <a:p>
            <a:pPr indent="-368300" lvl="0" marL="457200" rtl="0" algn="l">
              <a:lnSpc>
                <a:spcPct val="90000"/>
              </a:lnSpc>
              <a:spcBef>
                <a:spcPts val="0"/>
              </a:spcBef>
              <a:spcAft>
                <a:spcPts val="0"/>
              </a:spcAft>
              <a:buClr>
                <a:srgbClr val="000000"/>
              </a:buClr>
              <a:buSzPts val="2200"/>
              <a:buChar char="▪"/>
            </a:pPr>
            <a:r>
              <a:rPr lang="en-US">
                <a:solidFill>
                  <a:srgbClr val="000000"/>
                </a:solidFill>
              </a:rPr>
              <a:t>Grades 2-5 will take the TNReady TCAP tests in the Spring.</a:t>
            </a:r>
            <a:endParaRPr>
              <a:solidFill>
                <a:srgbClr val="000000"/>
              </a:solidFill>
              <a:latin typeface="Arial"/>
              <a:ea typeface="Arial"/>
              <a:cs typeface="Arial"/>
              <a:sym typeface="Arial"/>
            </a:endParaRPr>
          </a:p>
        </p:txBody>
      </p:sp>
      <p:sp>
        <p:nvSpPr>
          <p:cNvPr id="220" name="Google Shape;220;p29"/>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4" name="Shape 224"/>
        <p:cNvGrpSpPr/>
        <p:nvPr/>
      </p:nvGrpSpPr>
      <p:grpSpPr>
        <a:xfrm>
          <a:off x="0" y="0"/>
          <a:ext cx="0" cy="0"/>
          <a:chOff x="0" y="0"/>
          <a:chExt cx="0" cy="0"/>
        </a:xfrm>
      </p:grpSpPr>
      <p:sp>
        <p:nvSpPr>
          <p:cNvPr id="225" name="Google Shape;225;p30"/>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Autofit/>
          </a:bodyPr>
          <a:lstStyle/>
          <a:p>
            <a:pPr indent="0" lvl="0" marL="0" rtl="0" algn="l">
              <a:lnSpc>
                <a:spcPct val="85000"/>
              </a:lnSpc>
              <a:spcBef>
                <a:spcPts val="0"/>
              </a:spcBef>
              <a:spcAft>
                <a:spcPts val="0"/>
              </a:spcAft>
              <a:buClr>
                <a:srgbClr val="3F3F3F"/>
              </a:buClr>
              <a:buSzPts val="4400"/>
              <a:buFont typeface="Arial"/>
              <a:buNone/>
            </a:pPr>
            <a:r>
              <a:rPr lang="en-US"/>
              <a:t>How can I be involved?</a:t>
            </a:r>
            <a:endParaRPr/>
          </a:p>
        </p:txBody>
      </p:sp>
      <p:sp>
        <p:nvSpPr>
          <p:cNvPr id="226" name="Google Shape;226;p30"/>
          <p:cNvSpPr txBox="1"/>
          <p:nvPr>
            <p:ph idx="1" type="body"/>
          </p:nvPr>
        </p:nvSpPr>
        <p:spPr>
          <a:xfrm>
            <a:off x="678731" y="1845733"/>
            <a:ext cx="11010506" cy="3961177"/>
          </a:xfrm>
          <a:prstGeom prst="rect">
            <a:avLst/>
          </a:prstGeom>
          <a:noFill/>
          <a:ln>
            <a:noFill/>
          </a:ln>
        </p:spPr>
        <p:txBody>
          <a:bodyPr anchorCtr="0" anchor="t" bIns="45700" lIns="0" spcFirstLastPara="1" rIns="0" wrap="square" tIns="45700">
            <a:noAutofit/>
          </a:bodyPr>
          <a:lstStyle/>
          <a:p>
            <a:pPr indent="-457200" lvl="0" marL="457200" rtl="0" algn="l">
              <a:lnSpc>
                <a:spcPct val="80000"/>
              </a:lnSpc>
              <a:spcBef>
                <a:spcPts val="0"/>
              </a:spcBef>
              <a:spcAft>
                <a:spcPts val="0"/>
              </a:spcAft>
              <a:buClr>
                <a:schemeClr val="dk1"/>
              </a:buClr>
              <a:buSzPts val="2200"/>
              <a:buFont typeface="Noto Sans Symbols"/>
              <a:buChar char="▪"/>
            </a:pPr>
            <a:r>
              <a:rPr lang="en-US">
                <a:solidFill>
                  <a:schemeClr val="dk1"/>
                </a:solidFill>
                <a:latin typeface="Arial"/>
                <a:ea typeface="Arial"/>
                <a:cs typeface="Arial"/>
                <a:sym typeface="Arial"/>
              </a:rPr>
              <a:t>We need you! Research has proven that family engagement in education has more impact on student achievement than any other factor.</a:t>
            </a:r>
            <a:endParaRPr/>
          </a:p>
          <a:p>
            <a:pPr indent="-457200" lvl="0" marL="457200" rtl="0" algn="l">
              <a:lnSpc>
                <a:spcPct val="80000"/>
              </a:lnSpc>
              <a:spcBef>
                <a:spcPts val="1400"/>
              </a:spcBef>
              <a:spcAft>
                <a:spcPts val="0"/>
              </a:spcAft>
              <a:buClr>
                <a:schemeClr val="dk1"/>
              </a:buClr>
              <a:buSzPts val="2200"/>
              <a:buFont typeface="Noto Sans Symbols"/>
              <a:buChar char="▪"/>
            </a:pPr>
            <a:r>
              <a:rPr lang="en-US">
                <a:solidFill>
                  <a:schemeClr val="dk1"/>
                </a:solidFill>
                <a:latin typeface="Arial"/>
                <a:ea typeface="Arial"/>
                <a:cs typeface="Arial"/>
                <a:sym typeface="Arial"/>
              </a:rPr>
              <a:t>To get involved with the SIP, </a:t>
            </a:r>
            <a:r>
              <a:rPr lang="en-US">
                <a:solidFill>
                  <a:srgbClr val="000000"/>
                </a:solidFill>
              </a:rPr>
              <a:t>contact Glenda Sullivan, Assistant Principal, WBES</a:t>
            </a:r>
            <a:endParaRPr>
              <a:solidFill>
                <a:srgbClr val="000000"/>
              </a:solidFill>
              <a:latin typeface="Arial"/>
              <a:ea typeface="Arial"/>
              <a:cs typeface="Arial"/>
              <a:sym typeface="Arial"/>
            </a:endParaRPr>
          </a:p>
          <a:p>
            <a:pPr indent="-457200" lvl="0" marL="457200" rtl="0" algn="l">
              <a:lnSpc>
                <a:spcPct val="80000"/>
              </a:lnSpc>
              <a:spcBef>
                <a:spcPts val="1400"/>
              </a:spcBef>
              <a:spcAft>
                <a:spcPts val="0"/>
              </a:spcAft>
              <a:buClr>
                <a:schemeClr val="dk1"/>
              </a:buClr>
              <a:buSzPts val="2200"/>
              <a:buFont typeface="Noto Sans Symbols"/>
              <a:buChar char="▪"/>
            </a:pPr>
            <a:r>
              <a:rPr lang="en-US">
                <a:solidFill>
                  <a:schemeClr val="dk1"/>
                </a:solidFill>
                <a:latin typeface="Arial"/>
                <a:ea typeface="Arial"/>
                <a:cs typeface="Arial"/>
                <a:sym typeface="Arial"/>
              </a:rPr>
              <a:t>To get involved with the Parent and Family Engagement Policy or </a:t>
            </a:r>
            <a:r>
              <a:rPr lang="en-US">
                <a:solidFill>
                  <a:schemeClr val="dk1"/>
                </a:solidFill>
              </a:rPr>
              <a:t>School Parent Compact</a:t>
            </a:r>
            <a:r>
              <a:rPr lang="en-US">
                <a:solidFill>
                  <a:schemeClr val="dk1"/>
                </a:solidFill>
                <a:latin typeface="Arial"/>
                <a:ea typeface="Arial"/>
                <a:cs typeface="Arial"/>
                <a:sym typeface="Arial"/>
              </a:rPr>
              <a:t>, </a:t>
            </a:r>
            <a:r>
              <a:rPr lang="en-US">
                <a:solidFill>
                  <a:srgbClr val="000000"/>
                </a:solidFill>
              </a:rPr>
              <a:t>contact Donna Ruf or Robin Hunter, Parent Facilitators, WBES</a:t>
            </a:r>
            <a:endParaRPr>
              <a:solidFill>
                <a:srgbClr val="000000"/>
              </a:solidFill>
            </a:endParaRPr>
          </a:p>
          <a:p>
            <a:pPr indent="0" lvl="0" marL="457200" rtl="0" algn="l">
              <a:lnSpc>
                <a:spcPct val="80000"/>
              </a:lnSpc>
              <a:spcBef>
                <a:spcPts val="1400"/>
              </a:spcBef>
              <a:spcAft>
                <a:spcPts val="0"/>
              </a:spcAft>
              <a:buNone/>
            </a:pPr>
            <a:r>
              <a:t/>
            </a:r>
            <a:endParaRPr>
              <a:solidFill>
                <a:srgbClr val="FF0000"/>
              </a:solidFill>
              <a:latin typeface="Arial"/>
              <a:ea typeface="Arial"/>
              <a:cs typeface="Arial"/>
              <a:sym typeface="Arial"/>
            </a:endParaRPr>
          </a:p>
          <a:p>
            <a:pPr indent="-317500" lvl="0" marL="457200" rtl="0" algn="l">
              <a:lnSpc>
                <a:spcPct val="80000"/>
              </a:lnSpc>
              <a:spcBef>
                <a:spcPts val="1400"/>
              </a:spcBef>
              <a:spcAft>
                <a:spcPts val="0"/>
              </a:spcAft>
              <a:buClr>
                <a:srgbClr val="3F3F3F"/>
              </a:buClr>
              <a:buSzPts val="2200"/>
              <a:buFont typeface="Noto Sans Symbols"/>
              <a:buNone/>
            </a:pPr>
            <a:r>
              <a:t/>
            </a:r>
            <a:endParaRPr>
              <a:solidFill>
                <a:srgbClr val="FF0000"/>
              </a:solidFill>
              <a:latin typeface="Arial"/>
              <a:ea typeface="Arial"/>
              <a:cs typeface="Arial"/>
              <a:sym typeface="Arial"/>
            </a:endParaRPr>
          </a:p>
        </p:txBody>
      </p:sp>
      <p:sp>
        <p:nvSpPr>
          <p:cNvPr id="227" name="Google Shape;227;p30"/>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1" name="Shape 231"/>
        <p:cNvGrpSpPr/>
        <p:nvPr/>
      </p:nvGrpSpPr>
      <p:grpSpPr>
        <a:xfrm>
          <a:off x="0" y="0"/>
          <a:ext cx="0" cy="0"/>
          <a:chOff x="0" y="0"/>
          <a:chExt cx="0" cy="0"/>
        </a:xfrm>
      </p:grpSpPr>
      <p:sp>
        <p:nvSpPr>
          <p:cNvPr id="232" name="Google Shape;232;p31"/>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Autofit/>
          </a:bodyPr>
          <a:lstStyle/>
          <a:p>
            <a:pPr indent="0" lvl="0" marL="0" rtl="0" algn="l">
              <a:lnSpc>
                <a:spcPct val="85000"/>
              </a:lnSpc>
              <a:spcBef>
                <a:spcPts val="0"/>
              </a:spcBef>
              <a:spcAft>
                <a:spcPts val="0"/>
              </a:spcAft>
              <a:buClr>
                <a:srgbClr val="3F3F3F"/>
              </a:buClr>
              <a:buSzPts val="4400"/>
              <a:buFont typeface="Arial"/>
              <a:buNone/>
            </a:pPr>
            <a:r>
              <a:rPr lang="en-US"/>
              <a:t>Who can I contact for help?</a:t>
            </a:r>
            <a:endParaRPr/>
          </a:p>
        </p:txBody>
      </p:sp>
      <p:sp>
        <p:nvSpPr>
          <p:cNvPr id="233" name="Google Shape;233;p31"/>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Autofit/>
          </a:bodyPr>
          <a:lstStyle/>
          <a:p>
            <a:pPr indent="-457200" lvl="0" marL="457200" rtl="0" algn="l">
              <a:lnSpc>
                <a:spcPct val="90000"/>
              </a:lnSpc>
              <a:spcBef>
                <a:spcPts val="0"/>
              </a:spcBef>
              <a:spcAft>
                <a:spcPts val="0"/>
              </a:spcAft>
              <a:buClr>
                <a:schemeClr val="dk1"/>
              </a:buClr>
              <a:buSzPts val="2200"/>
              <a:buFont typeface="Noto Sans Symbols"/>
              <a:buChar char="▪"/>
            </a:pPr>
            <a:r>
              <a:rPr lang="en-US">
                <a:solidFill>
                  <a:schemeClr val="dk1"/>
                </a:solidFill>
              </a:rPr>
              <a:t>For general questions, call the front office at: </a:t>
            </a:r>
            <a:r>
              <a:rPr lang="en-US">
                <a:solidFill>
                  <a:srgbClr val="000000"/>
                </a:solidFill>
              </a:rPr>
              <a:t>  614-740-5775</a:t>
            </a:r>
            <a:endParaRPr>
              <a:solidFill>
                <a:srgbClr val="000000"/>
              </a:solidFill>
            </a:endParaRPr>
          </a:p>
          <a:p>
            <a:pPr indent="-457200" lvl="0" marL="457200" rtl="0" algn="l">
              <a:lnSpc>
                <a:spcPct val="90000"/>
              </a:lnSpc>
              <a:spcBef>
                <a:spcPts val="1400"/>
              </a:spcBef>
              <a:spcAft>
                <a:spcPts val="0"/>
              </a:spcAft>
              <a:buClr>
                <a:schemeClr val="dk1"/>
              </a:buClr>
              <a:buSzPts val="2200"/>
              <a:buFont typeface="Noto Sans Symbols"/>
              <a:buChar char="▪"/>
            </a:pPr>
            <a:r>
              <a:rPr lang="en-US">
                <a:solidFill>
                  <a:schemeClr val="dk1"/>
                </a:solidFill>
              </a:rPr>
              <a:t>To reach the principal, </a:t>
            </a:r>
            <a:r>
              <a:rPr lang="en-US">
                <a:solidFill>
                  <a:srgbClr val="000000"/>
                </a:solidFill>
              </a:rPr>
              <a:t>Andrea Beaubien, </a:t>
            </a:r>
            <a:r>
              <a:rPr lang="en-US">
                <a:solidFill>
                  <a:schemeClr val="dk1"/>
                </a:solidFill>
              </a:rPr>
              <a:t>call: </a:t>
            </a:r>
            <a:r>
              <a:rPr lang="en-US">
                <a:solidFill>
                  <a:schemeClr val="dk1"/>
                </a:solidFill>
              </a:rPr>
              <a:t>614-740-5775</a:t>
            </a:r>
            <a:endParaRPr/>
          </a:p>
          <a:p>
            <a:pPr indent="-457200" lvl="0" marL="457200" rtl="0" algn="l">
              <a:lnSpc>
                <a:spcPct val="90000"/>
              </a:lnSpc>
              <a:spcBef>
                <a:spcPts val="1400"/>
              </a:spcBef>
              <a:spcAft>
                <a:spcPts val="0"/>
              </a:spcAft>
              <a:buClr>
                <a:schemeClr val="dk1"/>
              </a:buClr>
              <a:buSzPts val="2200"/>
              <a:buFont typeface="Noto Sans Symbols"/>
              <a:buChar char="▪"/>
            </a:pPr>
            <a:r>
              <a:rPr lang="en-US">
                <a:solidFill>
                  <a:schemeClr val="dk1"/>
                </a:solidFill>
              </a:rPr>
              <a:t>To reach the school counselor, </a:t>
            </a:r>
            <a:r>
              <a:rPr lang="en-US">
                <a:solidFill>
                  <a:srgbClr val="000000"/>
                </a:solidFill>
              </a:rPr>
              <a:t>Jessica Lankford, </a:t>
            </a:r>
            <a:r>
              <a:rPr lang="en-US">
                <a:solidFill>
                  <a:schemeClr val="dk1"/>
                </a:solidFill>
              </a:rPr>
              <a:t>call: </a:t>
            </a:r>
            <a:r>
              <a:rPr lang="en-US">
                <a:solidFill>
                  <a:schemeClr val="dk1"/>
                </a:solidFill>
              </a:rPr>
              <a:t>614-740-5775</a:t>
            </a:r>
            <a:endParaRPr/>
          </a:p>
          <a:p>
            <a:pPr indent="-457200" lvl="0" marL="457200" rtl="0" algn="l">
              <a:lnSpc>
                <a:spcPct val="90000"/>
              </a:lnSpc>
              <a:spcBef>
                <a:spcPts val="1400"/>
              </a:spcBef>
              <a:spcAft>
                <a:spcPts val="0"/>
              </a:spcAft>
              <a:buClr>
                <a:schemeClr val="dk1"/>
              </a:buClr>
              <a:buSzPts val="2200"/>
              <a:buFont typeface="Noto Sans Symbols"/>
              <a:buChar char="▪"/>
            </a:pPr>
            <a:r>
              <a:rPr lang="en-US">
                <a:solidFill>
                  <a:schemeClr val="dk1"/>
                </a:solidFill>
              </a:rPr>
              <a:t>To reach our family liaison,</a:t>
            </a:r>
            <a:r>
              <a:rPr lang="en-US">
                <a:solidFill>
                  <a:srgbClr val="000000"/>
                </a:solidFill>
              </a:rPr>
              <a:t> </a:t>
            </a:r>
            <a:r>
              <a:rPr lang="en-US">
                <a:solidFill>
                  <a:srgbClr val="000000"/>
                </a:solidFill>
              </a:rPr>
              <a:t>Donna Ruf,</a:t>
            </a:r>
            <a:r>
              <a:rPr lang="en-US">
                <a:solidFill>
                  <a:srgbClr val="FF0000"/>
                </a:solidFill>
              </a:rPr>
              <a:t> </a:t>
            </a:r>
            <a:r>
              <a:rPr lang="en-US">
                <a:solidFill>
                  <a:schemeClr val="dk1"/>
                </a:solidFill>
              </a:rPr>
              <a:t>call: </a:t>
            </a:r>
            <a:r>
              <a:rPr lang="en-US">
                <a:solidFill>
                  <a:schemeClr val="dk1"/>
                </a:solidFill>
              </a:rPr>
              <a:t>614-740-5775</a:t>
            </a:r>
            <a:endParaRPr/>
          </a:p>
          <a:p>
            <a:pPr indent="-457200" lvl="0" marL="457200" rtl="0" algn="l">
              <a:lnSpc>
                <a:spcPct val="90000"/>
              </a:lnSpc>
              <a:spcBef>
                <a:spcPts val="1400"/>
              </a:spcBef>
              <a:spcAft>
                <a:spcPts val="0"/>
              </a:spcAft>
              <a:buClr>
                <a:schemeClr val="dk1"/>
              </a:buClr>
              <a:buSzPts val="2200"/>
              <a:buFont typeface="Noto Sans Symbols"/>
              <a:buChar char="▪"/>
            </a:pPr>
            <a:r>
              <a:rPr lang="en-US">
                <a:solidFill>
                  <a:schemeClr val="dk1"/>
                </a:solidFill>
              </a:rPr>
              <a:t>To reach your child’s teacher, call the front office or view our staff directory at: </a:t>
            </a:r>
            <a:endParaRPr/>
          </a:p>
          <a:p>
            <a:pPr indent="0" lvl="0" marL="457200" rtl="0" algn="l">
              <a:lnSpc>
                <a:spcPct val="90000"/>
              </a:lnSpc>
              <a:spcBef>
                <a:spcPts val="1400"/>
              </a:spcBef>
              <a:spcAft>
                <a:spcPts val="0"/>
              </a:spcAft>
              <a:buNone/>
            </a:pPr>
            <a:r>
              <a:t/>
            </a:r>
            <a:endParaRPr/>
          </a:p>
          <a:p>
            <a:pPr indent="0" lvl="0" marL="966787" rtl="0" algn="l">
              <a:spcBef>
                <a:spcPts val="400"/>
              </a:spcBef>
              <a:spcAft>
                <a:spcPts val="0"/>
              </a:spcAft>
              <a:buClr>
                <a:schemeClr val="dk1"/>
              </a:buClr>
              <a:buSzPts val="1100"/>
              <a:buFont typeface="Arial"/>
              <a:buNone/>
            </a:pPr>
            <a:r>
              <a:rPr lang="en-US" sz="2000" u="sng">
                <a:solidFill>
                  <a:schemeClr val="hlink"/>
                </a:solidFill>
                <a:hlinkClick r:id="rId3"/>
              </a:rPr>
              <a:t> https://www.dcstn.org/wbes.aspx</a:t>
            </a:r>
            <a:endParaRPr/>
          </a:p>
        </p:txBody>
      </p:sp>
      <p:sp>
        <p:nvSpPr>
          <p:cNvPr id="234" name="Google Shape;234;p31"/>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14"/>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Autofit/>
          </a:bodyPr>
          <a:lstStyle/>
          <a:p>
            <a:pPr indent="0" lvl="0" marL="0" rtl="0" algn="l">
              <a:lnSpc>
                <a:spcPct val="85000"/>
              </a:lnSpc>
              <a:spcBef>
                <a:spcPts val="0"/>
              </a:spcBef>
              <a:spcAft>
                <a:spcPts val="0"/>
              </a:spcAft>
              <a:buClr>
                <a:srgbClr val="3F3F3F"/>
              </a:buClr>
              <a:buSzPts val="4400"/>
              <a:buFont typeface="Arial"/>
              <a:buNone/>
            </a:pPr>
            <a:r>
              <a:rPr lang="en-US"/>
              <a:t>Why are we here?</a:t>
            </a:r>
            <a:endParaRPr/>
          </a:p>
        </p:txBody>
      </p:sp>
      <p:sp>
        <p:nvSpPr>
          <p:cNvPr id="112" name="Google Shape;112;p14"/>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Autofit/>
          </a:bodyPr>
          <a:lstStyle/>
          <a:p>
            <a:pPr indent="-457200" lvl="0" marL="457200" rtl="0" algn="l">
              <a:lnSpc>
                <a:spcPct val="90000"/>
              </a:lnSpc>
              <a:spcBef>
                <a:spcPts val="0"/>
              </a:spcBef>
              <a:spcAft>
                <a:spcPts val="0"/>
              </a:spcAft>
              <a:buClr>
                <a:schemeClr val="dk1"/>
              </a:buClr>
              <a:buSzPts val="2200"/>
              <a:buFont typeface="Noto Sans Symbols"/>
              <a:buChar char="▪"/>
            </a:pPr>
            <a:r>
              <a:rPr lang="en-US">
                <a:solidFill>
                  <a:schemeClr val="dk1"/>
                </a:solidFill>
              </a:rPr>
              <a:t>The Every Student Succeeds Act (ESSA) requires that each Title I school hold an annual meeting of Title I families in order to:</a:t>
            </a:r>
            <a:endParaRPr/>
          </a:p>
          <a:p>
            <a:pPr indent="-285750" lvl="3" marL="966788" rtl="0" algn="l">
              <a:lnSpc>
                <a:spcPct val="90000"/>
              </a:lnSpc>
              <a:spcBef>
                <a:spcPts val="400"/>
              </a:spcBef>
              <a:spcAft>
                <a:spcPts val="0"/>
              </a:spcAft>
              <a:buClr>
                <a:schemeClr val="dk1"/>
              </a:buClr>
              <a:buSzPts val="2000"/>
              <a:buFont typeface="Arial"/>
              <a:buChar char="•"/>
            </a:pPr>
            <a:r>
              <a:rPr lang="en-US">
                <a:solidFill>
                  <a:schemeClr val="dk1"/>
                </a:solidFill>
              </a:rPr>
              <a:t>inform you of your school’s participation in Title I,</a:t>
            </a:r>
            <a:endParaRPr/>
          </a:p>
          <a:p>
            <a:pPr indent="-285750" lvl="3" marL="966788" rtl="0" algn="l">
              <a:lnSpc>
                <a:spcPct val="90000"/>
              </a:lnSpc>
              <a:spcBef>
                <a:spcPts val="600"/>
              </a:spcBef>
              <a:spcAft>
                <a:spcPts val="0"/>
              </a:spcAft>
              <a:buClr>
                <a:schemeClr val="dk1"/>
              </a:buClr>
              <a:buSzPts val="2000"/>
              <a:buFont typeface="Arial"/>
              <a:buChar char="•"/>
            </a:pPr>
            <a:r>
              <a:rPr lang="en-US">
                <a:solidFill>
                  <a:schemeClr val="dk1"/>
                </a:solidFill>
              </a:rPr>
              <a:t>explain the requirements of Title I, and</a:t>
            </a:r>
            <a:endParaRPr/>
          </a:p>
          <a:p>
            <a:pPr indent="-285750" lvl="3" marL="966788" rtl="0" algn="l">
              <a:lnSpc>
                <a:spcPct val="90000"/>
              </a:lnSpc>
              <a:spcBef>
                <a:spcPts val="600"/>
              </a:spcBef>
              <a:spcAft>
                <a:spcPts val="0"/>
              </a:spcAft>
              <a:buClr>
                <a:schemeClr val="dk1"/>
              </a:buClr>
              <a:buSzPts val="2000"/>
              <a:buFont typeface="Arial"/>
              <a:buChar char="•"/>
            </a:pPr>
            <a:r>
              <a:rPr lang="en-US">
                <a:solidFill>
                  <a:schemeClr val="dk1"/>
                </a:solidFill>
              </a:rPr>
              <a:t>explain your rights as parents and family members to be involved.</a:t>
            </a:r>
            <a:endParaRPr/>
          </a:p>
          <a:p>
            <a:pPr indent="-215899" lvl="1" marL="569913" rtl="0" algn="l">
              <a:lnSpc>
                <a:spcPct val="90000"/>
              </a:lnSpc>
              <a:spcBef>
                <a:spcPts val="600"/>
              </a:spcBef>
              <a:spcAft>
                <a:spcPts val="0"/>
              </a:spcAft>
              <a:buClr>
                <a:srgbClr val="3F3F3F"/>
              </a:buClr>
              <a:buSzPts val="2000"/>
              <a:buNone/>
            </a:pPr>
            <a:r>
              <a:t/>
            </a:r>
            <a:endParaRPr/>
          </a:p>
          <a:p>
            <a:pPr indent="-215899" lvl="1" marL="569913" rtl="0" algn="l">
              <a:lnSpc>
                <a:spcPct val="90000"/>
              </a:lnSpc>
              <a:spcBef>
                <a:spcPts val="600"/>
              </a:spcBef>
              <a:spcAft>
                <a:spcPts val="0"/>
              </a:spcAft>
              <a:buClr>
                <a:srgbClr val="3F3F3F"/>
              </a:buClr>
              <a:buSzPts val="2000"/>
              <a:buNone/>
            </a:pPr>
            <a:r>
              <a:t/>
            </a:r>
            <a:endParaRPr/>
          </a:p>
          <a:p>
            <a:pPr indent="-317500" lvl="0" marL="457200" rtl="0" algn="l">
              <a:lnSpc>
                <a:spcPct val="90000"/>
              </a:lnSpc>
              <a:spcBef>
                <a:spcPts val="1600"/>
              </a:spcBef>
              <a:spcAft>
                <a:spcPts val="0"/>
              </a:spcAft>
              <a:buClr>
                <a:srgbClr val="3F3F3F"/>
              </a:buClr>
              <a:buSzPts val="2200"/>
              <a:buFont typeface="Noto Sans Symbols"/>
              <a:buNone/>
            </a:pPr>
            <a:r>
              <a:t/>
            </a:r>
            <a:endParaRPr/>
          </a:p>
        </p:txBody>
      </p:sp>
      <p:sp>
        <p:nvSpPr>
          <p:cNvPr id="113" name="Google Shape;113;p14"/>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9" name="Shape 239"/>
        <p:cNvGrpSpPr/>
        <p:nvPr/>
      </p:nvGrpSpPr>
      <p:grpSpPr>
        <a:xfrm>
          <a:off x="0" y="0"/>
          <a:ext cx="0" cy="0"/>
          <a:chOff x="0" y="0"/>
          <a:chExt cx="0" cy="0"/>
        </a:xfrm>
      </p:grpSpPr>
      <p:sp>
        <p:nvSpPr>
          <p:cNvPr id="240" name="Google Shape;240;p32"/>
          <p:cNvSpPr/>
          <p:nvPr/>
        </p:nvSpPr>
        <p:spPr>
          <a:xfrm>
            <a:off x="561459" y="1304790"/>
            <a:ext cx="10813986" cy="2954655"/>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US" sz="6600" cap="none">
                <a:solidFill>
                  <a:schemeClr val="dk1"/>
                </a:solidFill>
                <a:latin typeface="Arial"/>
                <a:ea typeface="Arial"/>
                <a:cs typeface="Arial"/>
                <a:sym typeface="Arial"/>
              </a:rPr>
              <a:t>WE JUST WANT TO SAY…</a:t>
            </a:r>
            <a:endParaRPr/>
          </a:p>
          <a:p>
            <a:pPr indent="0" lvl="0" marL="0" marR="0" rtl="0" algn="ctr">
              <a:spcBef>
                <a:spcPts val="0"/>
              </a:spcBef>
              <a:spcAft>
                <a:spcPts val="0"/>
              </a:spcAft>
              <a:buNone/>
            </a:pPr>
            <a:r>
              <a:rPr b="1" lang="en-US" sz="12000">
                <a:solidFill>
                  <a:srgbClr val="A2CDED"/>
                </a:solidFill>
                <a:latin typeface="Arial"/>
                <a:ea typeface="Arial"/>
                <a:cs typeface="Arial"/>
                <a:sym typeface="Arial"/>
              </a:rPr>
              <a:t>THANK YOU!</a:t>
            </a:r>
            <a:endParaRPr b="1" sz="12000" cap="none">
              <a:solidFill>
                <a:srgbClr val="A2CDED"/>
              </a:solidFill>
              <a:latin typeface="Arial"/>
              <a:ea typeface="Arial"/>
              <a:cs typeface="Arial"/>
              <a:sym typeface="Arial"/>
            </a:endParaRPr>
          </a:p>
        </p:txBody>
      </p:sp>
      <p:sp>
        <p:nvSpPr>
          <p:cNvPr id="241" name="Google Shape;241;p32"/>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15"/>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Autofit/>
          </a:bodyPr>
          <a:lstStyle/>
          <a:p>
            <a:pPr indent="0" lvl="0" marL="0" rtl="0" algn="l">
              <a:lnSpc>
                <a:spcPct val="85000"/>
              </a:lnSpc>
              <a:spcBef>
                <a:spcPts val="0"/>
              </a:spcBef>
              <a:spcAft>
                <a:spcPts val="0"/>
              </a:spcAft>
              <a:buClr>
                <a:srgbClr val="3F3F3F"/>
              </a:buClr>
              <a:buSzPts val="4400"/>
              <a:buFont typeface="Arial"/>
              <a:buNone/>
            </a:pPr>
            <a:r>
              <a:rPr lang="en-US"/>
              <a:t>What will I learn?</a:t>
            </a:r>
            <a:endParaRPr/>
          </a:p>
        </p:txBody>
      </p:sp>
      <p:sp>
        <p:nvSpPr>
          <p:cNvPr id="120" name="Google Shape;120;p15"/>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Autofit/>
          </a:bodyPr>
          <a:lstStyle/>
          <a:p>
            <a:pPr indent="-457200" lvl="0" marL="457200" rtl="0" algn="l">
              <a:lnSpc>
                <a:spcPct val="80000"/>
              </a:lnSpc>
              <a:spcBef>
                <a:spcPts val="0"/>
              </a:spcBef>
              <a:spcAft>
                <a:spcPts val="0"/>
              </a:spcAft>
              <a:buClr>
                <a:schemeClr val="dk1"/>
              </a:buClr>
              <a:buSzPts val="2035"/>
              <a:buFont typeface="Noto Sans Symbols"/>
              <a:buChar char="▪"/>
            </a:pPr>
            <a:r>
              <a:rPr lang="en-US" sz="2035">
                <a:solidFill>
                  <a:schemeClr val="dk1"/>
                </a:solidFill>
              </a:rPr>
              <a:t>What is a Title I school?</a:t>
            </a:r>
            <a:endParaRPr/>
          </a:p>
          <a:p>
            <a:pPr indent="-457200" lvl="0" marL="457200" rtl="0" algn="l">
              <a:lnSpc>
                <a:spcPct val="80000"/>
              </a:lnSpc>
              <a:spcBef>
                <a:spcPts val="1400"/>
              </a:spcBef>
              <a:spcAft>
                <a:spcPts val="0"/>
              </a:spcAft>
              <a:buClr>
                <a:schemeClr val="dk1"/>
              </a:buClr>
              <a:buSzPts val="2035"/>
              <a:buFont typeface="Noto Sans Symbols"/>
              <a:buChar char="▪"/>
            </a:pPr>
            <a:r>
              <a:rPr lang="en-US" sz="2035">
                <a:solidFill>
                  <a:schemeClr val="dk1"/>
                </a:solidFill>
              </a:rPr>
              <a:t>What are my rights?</a:t>
            </a:r>
            <a:endParaRPr/>
          </a:p>
          <a:p>
            <a:pPr indent="-457200" lvl="0" marL="457200" rtl="0" algn="l">
              <a:lnSpc>
                <a:spcPct val="80000"/>
              </a:lnSpc>
              <a:spcBef>
                <a:spcPts val="1400"/>
              </a:spcBef>
              <a:spcAft>
                <a:spcPts val="0"/>
              </a:spcAft>
              <a:buClr>
                <a:schemeClr val="dk1"/>
              </a:buClr>
              <a:buSzPts val="2035"/>
              <a:buFont typeface="Noto Sans Symbols"/>
              <a:buChar char="▪"/>
            </a:pPr>
            <a:r>
              <a:rPr lang="en-US" sz="2035">
                <a:solidFill>
                  <a:schemeClr val="dk1"/>
                </a:solidFill>
              </a:rPr>
              <a:t>What can Title I funds be used for?</a:t>
            </a:r>
            <a:endParaRPr/>
          </a:p>
          <a:p>
            <a:pPr indent="-457200" lvl="0" marL="457200" rtl="0" algn="l">
              <a:lnSpc>
                <a:spcPct val="80000"/>
              </a:lnSpc>
              <a:spcBef>
                <a:spcPts val="1400"/>
              </a:spcBef>
              <a:spcAft>
                <a:spcPts val="0"/>
              </a:spcAft>
              <a:buClr>
                <a:schemeClr val="dk1"/>
              </a:buClr>
              <a:buSzPts val="2035"/>
              <a:buFont typeface="Noto Sans Symbols"/>
              <a:buChar char="▪"/>
            </a:pPr>
            <a:r>
              <a:rPr lang="en-US" sz="2035">
                <a:solidFill>
                  <a:schemeClr val="dk1"/>
                </a:solidFill>
              </a:rPr>
              <a:t>How does our school use Title I funds?</a:t>
            </a:r>
            <a:endParaRPr/>
          </a:p>
          <a:p>
            <a:pPr indent="-457200" lvl="0" marL="457200" rtl="0" algn="l">
              <a:lnSpc>
                <a:spcPct val="80000"/>
              </a:lnSpc>
              <a:spcBef>
                <a:spcPts val="1400"/>
              </a:spcBef>
              <a:spcAft>
                <a:spcPts val="0"/>
              </a:spcAft>
              <a:buClr>
                <a:schemeClr val="dk1"/>
              </a:buClr>
              <a:buSzPts val="2035"/>
              <a:buFont typeface="Noto Sans Symbols"/>
              <a:buChar char="▪"/>
            </a:pPr>
            <a:r>
              <a:rPr lang="en-US" sz="2035">
                <a:solidFill>
                  <a:schemeClr val="dk1"/>
                </a:solidFill>
              </a:rPr>
              <a:t>What is the SIP?</a:t>
            </a:r>
            <a:endParaRPr/>
          </a:p>
          <a:p>
            <a:pPr indent="-457200" lvl="0" marL="457200" rtl="0" algn="l">
              <a:lnSpc>
                <a:spcPct val="80000"/>
              </a:lnSpc>
              <a:spcBef>
                <a:spcPts val="1400"/>
              </a:spcBef>
              <a:spcAft>
                <a:spcPts val="0"/>
              </a:spcAft>
              <a:buClr>
                <a:schemeClr val="dk1"/>
              </a:buClr>
              <a:buSzPts val="2035"/>
              <a:buFont typeface="Noto Sans Symbols"/>
              <a:buChar char="▪"/>
            </a:pPr>
            <a:r>
              <a:rPr lang="en-US" sz="2035">
                <a:solidFill>
                  <a:schemeClr val="dk1"/>
                </a:solidFill>
              </a:rPr>
              <a:t>What are our schoolwide program goals?</a:t>
            </a:r>
            <a:endParaRPr/>
          </a:p>
          <a:p>
            <a:pPr indent="-457200" lvl="0" marL="457200" rtl="0" algn="l">
              <a:lnSpc>
                <a:spcPct val="80000"/>
              </a:lnSpc>
              <a:spcBef>
                <a:spcPts val="1400"/>
              </a:spcBef>
              <a:spcAft>
                <a:spcPts val="0"/>
              </a:spcAft>
              <a:buClr>
                <a:schemeClr val="dk1"/>
              </a:buClr>
              <a:buSzPts val="2035"/>
              <a:buFont typeface="Noto Sans Symbols"/>
              <a:buChar char="▪"/>
            </a:pPr>
            <a:r>
              <a:rPr lang="en-US" sz="2035">
                <a:solidFill>
                  <a:schemeClr val="dk1"/>
                </a:solidFill>
              </a:rPr>
              <a:t>How is parent and family engagement funded?</a:t>
            </a:r>
            <a:endParaRPr/>
          </a:p>
          <a:p>
            <a:pPr indent="-457200" lvl="0" marL="457200" rtl="0" algn="l">
              <a:lnSpc>
                <a:spcPct val="80000"/>
              </a:lnSpc>
              <a:spcBef>
                <a:spcPts val="1400"/>
              </a:spcBef>
              <a:spcAft>
                <a:spcPts val="0"/>
              </a:spcAft>
              <a:buClr>
                <a:schemeClr val="dk1"/>
              </a:buClr>
              <a:buSzPts val="2035"/>
              <a:buFont typeface="Noto Sans Symbols"/>
              <a:buChar char="▪"/>
            </a:pPr>
            <a:r>
              <a:rPr lang="en-US" sz="2035">
                <a:solidFill>
                  <a:schemeClr val="dk1"/>
                </a:solidFill>
              </a:rPr>
              <a:t>What is the Parent and Family Engagement Policy?</a:t>
            </a:r>
            <a:endParaRPr/>
          </a:p>
          <a:p>
            <a:pPr indent="-457200" lvl="0" marL="457200" rtl="0" algn="l">
              <a:lnSpc>
                <a:spcPct val="80000"/>
              </a:lnSpc>
              <a:spcBef>
                <a:spcPts val="1400"/>
              </a:spcBef>
              <a:spcAft>
                <a:spcPts val="0"/>
              </a:spcAft>
              <a:buClr>
                <a:schemeClr val="dk1"/>
              </a:buClr>
              <a:buSzPts val="2035"/>
              <a:buFont typeface="Noto Sans Symbols"/>
              <a:buChar char="▪"/>
            </a:pPr>
            <a:r>
              <a:rPr lang="en-US" sz="2035">
                <a:solidFill>
                  <a:schemeClr val="dk1"/>
                </a:solidFill>
              </a:rPr>
              <a:t>What is the School-Parent Compact?</a:t>
            </a:r>
            <a:endParaRPr/>
          </a:p>
          <a:p>
            <a:pPr indent="-457200" lvl="0" marL="457200" rtl="0" algn="l">
              <a:lnSpc>
                <a:spcPct val="80000"/>
              </a:lnSpc>
              <a:spcBef>
                <a:spcPts val="1400"/>
              </a:spcBef>
              <a:spcAft>
                <a:spcPts val="0"/>
              </a:spcAft>
              <a:buClr>
                <a:schemeClr val="dk1"/>
              </a:buClr>
              <a:buSzPts val="2035"/>
              <a:buFont typeface="Noto Sans Symbols"/>
              <a:buChar char="▪"/>
            </a:pPr>
            <a:r>
              <a:rPr lang="en-US" sz="2035">
                <a:solidFill>
                  <a:schemeClr val="dk1"/>
                </a:solidFill>
              </a:rPr>
              <a:t>What curriculum does our school use?</a:t>
            </a:r>
            <a:endParaRPr/>
          </a:p>
          <a:p>
            <a:pPr indent="-457200" lvl="0" marL="457200" rtl="0" algn="l">
              <a:lnSpc>
                <a:spcPct val="80000"/>
              </a:lnSpc>
              <a:spcBef>
                <a:spcPts val="1400"/>
              </a:spcBef>
              <a:spcAft>
                <a:spcPts val="0"/>
              </a:spcAft>
              <a:buClr>
                <a:schemeClr val="dk1"/>
              </a:buClr>
              <a:buSzPts val="2035"/>
              <a:buFont typeface="Noto Sans Symbols"/>
              <a:buChar char="▪"/>
            </a:pPr>
            <a:r>
              <a:rPr lang="en-US" sz="2035">
                <a:solidFill>
                  <a:schemeClr val="dk1"/>
                </a:solidFill>
              </a:rPr>
              <a:t>What tests will my child be taking?</a:t>
            </a:r>
            <a:endParaRPr/>
          </a:p>
          <a:p>
            <a:pPr indent="-457200" lvl="0" marL="457200" rtl="0" algn="l">
              <a:lnSpc>
                <a:spcPct val="80000"/>
              </a:lnSpc>
              <a:spcBef>
                <a:spcPts val="1400"/>
              </a:spcBef>
              <a:spcAft>
                <a:spcPts val="0"/>
              </a:spcAft>
              <a:buClr>
                <a:schemeClr val="dk1"/>
              </a:buClr>
              <a:buSzPts val="2035"/>
              <a:buFont typeface="Noto Sans Symbols"/>
              <a:buChar char="▪"/>
            </a:pPr>
            <a:r>
              <a:rPr lang="en-US" sz="2035">
                <a:solidFill>
                  <a:schemeClr val="dk1"/>
                </a:solidFill>
              </a:rPr>
              <a:t>How can I be involved?</a:t>
            </a:r>
            <a:endParaRPr/>
          </a:p>
          <a:p>
            <a:pPr indent="-457200" lvl="0" marL="457200" rtl="0" algn="l">
              <a:lnSpc>
                <a:spcPct val="80000"/>
              </a:lnSpc>
              <a:spcBef>
                <a:spcPts val="1400"/>
              </a:spcBef>
              <a:spcAft>
                <a:spcPts val="0"/>
              </a:spcAft>
              <a:buClr>
                <a:schemeClr val="dk1"/>
              </a:buClr>
              <a:buSzPts val="2035"/>
              <a:buFont typeface="Noto Sans Symbols"/>
              <a:buChar char="▪"/>
            </a:pPr>
            <a:r>
              <a:rPr lang="en-US" sz="2035">
                <a:solidFill>
                  <a:schemeClr val="dk1"/>
                </a:solidFill>
              </a:rPr>
              <a:t>Who can I contact for help?</a:t>
            </a:r>
            <a:endParaRPr/>
          </a:p>
          <a:p>
            <a:pPr indent="-457200" lvl="0" marL="457200" rtl="0" algn="l">
              <a:lnSpc>
                <a:spcPct val="80000"/>
              </a:lnSpc>
              <a:spcBef>
                <a:spcPts val="1400"/>
              </a:spcBef>
              <a:spcAft>
                <a:spcPts val="0"/>
              </a:spcAft>
              <a:buClr>
                <a:srgbClr val="FF0000"/>
              </a:buClr>
              <a:buSzPts val="2035"/>
              <a:buFont typeface="Noto Sans Symbols"/>
              <a:buChar char="▪"/>
            </a:pPr>
            <a:r>
              <a:rPr b="1" lang="en-US" sz="2035">
                <a:solidFill>
                  <a:srgbClr val="FF0000"/>
                </a:solidFill>
              </a:rPr>
              <a:t>[Add other topics as needed, including optional slides]</a:t>
            </a:r>
            <a:endParaRPr/>
          </a:p>
          <a:p>
            <a:pPr indent="-327977" lvl="0" marL="457200" rtl="0" algn="l">
              <a:lnSpc>
                <a:spcPct val="80000"/>
              </a:lnSpc>
              <a:spcBef>
                <a:spcPts val="1400"/>
              </a:spcBef>
              <a:spcAft>
                <a:spcPts val="0"/>
              </a:spcAft>
              <a:buClr>
                <a:srgbClr val="3F3F3F"/>
              </a:buClr>
              <a:buSzPts val="2035"/>
              <a:buFont typeface="Noto Sans Symbols"/>
              <a:buNone/>
            </a:pPr>
            <a:r>
              <a:t/>
            </a:r>
            <a:endParaRPr sz="2035"/>
          </a:p>
          <a:p>
            <a:pPr indent="-327977" lvl="0" marL="457200" rtl="0" algn="l">
              <a:lnSpc>
                <a:spcPct val="80000"/>
              </a:lnSpc>
              <a:spcBef>
                <a:spcPts val="1400"/>
              </a:spcBef>
              <a:spcAft>
                <a:spcPts val="0"/>
              </a:spcAft>
              <a:buClr>
                <a:srgbClr val="3F3F3F"/>
              </a:buClr>
              <a:buSzPts val="2035"/>
              <a:buFont typeface="Noto Sans Symbols"/>
              <a:buNone/>
            </a:pPr>
            <a:r>
              <a:t/>
            </a:r>
            <a:endParaRPr sz="2035"/>
          </a:p>
        </p:txBody>
      </p:sp>
      <p:sp>
        <p:nvSpPr>
          <p:cNvPr descr="list" id="121" name="Google Shape;121;p15" title="list"/>
          <p:cNvSpPr txBox="1"/>
          <p:nvPr/>
        </p:nvSpPr>
        <p:spPr>
          <a:xfrm>
            <a:off x="5961723" y="1845732"/>
            <a:ext cx="5118169" cy="4398547"/>
          </a:xfrm>
          <a:prstGeom prst="rect">
            <a:avLst/>
          </a:prstGeom>
          <a:noFill/>
          <a:ln>
            <a:noFill/>
          </a:ln>
        </p:spPr>
        <p:txBody>
          <a:bodyPr anchorCtr="0" anchor="t" bIns="45700" lIns="0" spcFirstLastPara="1" rIns="0" wrap="square" tIns="45700">
            <a:noAutofit/>
          </a:bodyPr>
          <a:lstStyle/>
          <a:p>
            <a:pPr indent="0" lvl="0" marL="91440" marR="0" rtl="0" algn="l">
              <a:lnSpc>
                <a:spcPct val="90000"/>
              </a:lnSpc>
              <a:spcBef>
                <a:spcPts val="0"/>
              </a:spcBef>
              <a:spcAft>
                <a:spcPts val="0"/>
              </a:spcAft>
              <a:buClr>
                <a:srgbClr val="3F3F3F"/>
              </a:buClr>
              <a:buSzPts val="2000"/>
              <a:buFont typeface="Noto Sans Symbols"/>
              <a:buNone/>
            </a:pPr>
            <a:r>
              <a:t/>
            </a:r>
            <a:endParaRPr sz="2000">
              <a:solidFill>
                <a:srgbClr val="3F3F3F"/>
              </a:solidFill>
              <a:latin typeface="Georgia"/>
              <a:ea typeface="Georgia"/>
              <a:cs typeface="Georgia"/>
              <a:sym typeface="Georgia"/>
            </a:endParaRPr>
          </a:p>
        </p:txBody>
      </p:sp>
      <p:sp>
        <p:nvSpPr>
          <p:cNvPr id="122" name="Google Shape;122;p15"/>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16"/>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Autofit/>
          </a:bodyPr>
          <a:lstStyle/>
          <a:p>
            <a:pPr indent="0" lvl="0" marL="0" rtl="0" algn="l">
              <a:lnSpc>
                <a:spcPct val="85000"/>
              </a:lnSpc>
              <a:spcBef>
                <a:spcPts val="0"/>
              </a:spcBef>
              <a:spcAft>
                <a:spcPts val="0"/>
              </a:spcAft>
              <a:buClr>
                <a:srgbClr val="3F3F3F"/>
              </a:buClr>
              <a:buSzPts val="4400"/>
              <a:buFont typeface="Arial"/>
              <a:buNone/>
            </a:pPr>
            <a:r>
              <a:rPr lang="en-US"/>
              <a:t>What is a Title I school?</a:t>
            </a:r>
            <a:endParaRPr/>
          </a:p>
        </p:txBody>
      </p:sp>
      <p:sp>
        <p:nvSpPr>
          <p:cNvPr id="128" name="Google Shape;128;p16"/>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Autofit/>
          </a:bodyPr>
          <a:lstStyle/>
          <a:p>
            <a:pPr indent="-457200" lvl="0" marL="457200" rtl="0" algn="l">
              <a:lnSpc>
                <a:spcPct val="90000"/>
              </a:lnSpc>
              <a:spcBef>
                <a:spcPts val="0"/>
              </a:spcBef>
              <a:spcAft>
                <a:spcPts val="0"/>
              </a:spcAft>
              <a:buClr>
                <a:schemeClr val="dk1"/>
              </a:buClr>
              <a:buSzPts val="2200"/>
              <a:buFont typeface="Noto Sans Symbols"/>
              <a:buChar char="▪"/>
            </a:pPr>
            <a:r>
              <a:rPr lang="en-US">
                <a:solidFill>
                  <a:schemeClr val="dk1"/>
                </a:solidFill>
              </a:rPr>
              <a:t>Title I was passed in 1965 under the Elementary and Secondary Education Act (ESEA). It is the largest federal assistance program for our nation’s schools. </a:t>
            </a:r>
            <a:endParaRPr/>
          </a:p>
          <a:p>
            <a:pPr indent="-457200" lvl="0" marL="457200" rtl="0" algn="l">
              <a:lnSpc>
                <a:spcPct val="90000"/>
              </a:lnSpc>
              <a:spcBef>
                <a:spcPts val="1400"/>
              </a:spcBef>
              <a:spcAft>
                <a:spcPts val="0"/>
              </a:spcAft>
              <a:buClr>
                <a:schemeClr val="dk1"/>
              </a:buClr>
              <a:buSzPts val="2200"/>
              <a:buFont typeface="Noto Sans Symbols"/>
              <a:buChar char="▪"/>
            </a:pPr>
            <a:r>
              <a:rPr lang="en-US">
                <a:solidFill>
                  <a:schemeClr val="dk1"/>
                </a:solidFill>
              </a:rPr>
              <a:t>Title I schools receive extra funding (Title I dollars) from the federal government. These dollars are used to:</a:t>
            </a:r>
            <a:endParaRPr/>
          </a:p>
          <a:p>
            <a:pPr indent="-285750" lvl="3" marL="966788" rtl="0" algn="l">
              <a:lnSpc>
                <a:spcPct val="90000"/>
              </a:lnSpc>
              <a:spcBef>
                <a:spcPts val="400"/>
              </a:spcBef>
              <a:spcAft>
                <a:spcPts val="0"/>
              </a:spcAft>
              <a:buClr>
                <a:schemeClr val="dk1"/>
              </a:buClr>
              <a:buSzPts val="2000"/>
              <a:buFont typeface="Arial"/>
              <a:buChar char="•"/>
            </a:pPr>
            <a:r>
              <a:rPr lang="en-US">
                <a:solidFill>
                  <a:schemeClr val="dk1"/>
                </a:solidFill>
              </a:rPr>
              <a:t>identify students experiencing academic difficulties and provide assistance to help these students;</a:t>
            </a:r>
            <a:endParaRPr/>
          </a:p>
          <a:p>
            <a:pPr indent="-285750" lvl="3" marL="966788" rtl="0" algn="l">
              <a:lnSpc>
                <a:spcPct val="90000"/>
              </a:lnSpc>
              <a:spcBef>
                <a:spcPts val="600"/>
              </a:spcBef>
              <a:spcAft>
                <a:spcPts val="0"/>
              </a:spcAft>
              <a:buClr>
                <a:schemeClr val="dk1"/>
              </a:buClr>
              <a:buSzPts val="2000"/>
              <a:buFont typeface="Arial"/>
              <a:buChar char="•"/>
            </a:pPr>
            <a:r>
              <a:rPr lang="en-US">
                <a:solidFill>
                  <a:schemeClr val="dk1"/>
                </a:solidFill>
              </a:rPr>
              <a:t>purchase additional staff, programs, materials, and/or supplies; and</a:t>
            </a:r>
            <a:endParaRPr/>
          </a:p>
          <a:p>
            <a:pPr indent="-285750" lvl="3" marL="966788" rtl="0" algn="l">
              <a:lnSpc>
                <a:spcPct val="90000"/>
              </a:lnSpc>
              <a:spcBef>
                <a:spcPts val="600"/>
              </a:spcBef>
              <a:spcAft>
                <a:spcPts val="0"/>
              </a:spcAft>
              <a:buClr>
                <a:schemeClr val="dk1"/>
              </a:buClr>
              <a:buSzPts val="2000"/>
              <a:buFont typeface="Arial"/>
              <a:buChar char="•"/>
            </a:pPr>
            <a:r>
              <a:rPr lang="en-US">
                <a:solidFill>
                  <a:schemeClr val="dk1"/>
                </a:solidFill>
              </a:rPr>
              <a:t>conduct parent and family engagement meetings, trainings, events, and/or activities.</a:t>
            </a:r>
            <a:endParaRPr/>
          </a:p>
          <a:p>
            <a:pPr indent="-215899" lvl="1" marL="569913" rtl="0" algn="l">
              <a:lnSpc>
                <a:spcPct val="90000"/>
              </a:lnSpc>
              <a:spcBef>
                <a:spcPts val="600"/>
              </a:spcBef>
              <a:spcAft>
                <a:spcPts val="0"/>
              </a:spcAft>
              <a:buClr>
                <a:srgbClr val="3F3F3F"/>
              </a:buClr>
              <a:buSzPts val="2000"/>
              <a:buNone/>
            </a:pPr>
            <a:r>
              <a:t/>
            </a:r>
            <a:endParaRPr/>
          </a:p>
        </p:txBody>
      </p:sp>
      <p:sp>
        <p:nvSpPr>
          <p:cNvPr id="129" name="Google Shape;129;p16"/>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17"/>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Autofit/>
          </a:bodyPr>
          <a:lstStyle/>
          <a:p>
            <a:pPr indent="0" lvl="0" marL="0" rtl="0" algn="l">
              <a:lnSpc>
                <a:spcPct val="85000"/>
              </a:lnSpc>
              <a:spcBef>
                <a:spcPts val="0"/>
              </a:spcBef>
              <a:spcAft>
                <a:spcPts val="0"/>
              </a:spcAft>
              <a:buClr>
                <a:srgbClr val="3F3F3F"/>
              </a:buClr>
              <a:buSzPts val="4400"/>
              <a:buFont typeface="Arial"/>
              <a:buNone/>
            </a:pPr>
            <a:r>
              <a:rPr lang="en-US"/>
              <a:t>What are my rights?</a:t>
            </a:r>
            <a:endParaRPr/>
          </a:p>
        </p:txBody>
      </p:sp>
      <p:sp>
        <p:nvSpPr>
          <p:cNvPr id="135" name="Google Shape;135;p17"/>
          <p:cNvSpPr txBox="1"/>
          <p:nvPr>
            <p:ph idx="1" type="body"/>
          </p:nvPr>
        </p:nvSpPr>
        <p:spPr>
          <a:xfrm>
            <a:off x="535709" y="1845734"/>
            <a:ext cx="11231417" cy="4398048"/>
          </a:xfrm>
          <a:prstGeom prst="rect">
            <a:avLst/>
          </a:prstGeom>
          <a:noFill/>
          <a:ln>
            <a:noFill/>
          </a:ln>
        </p:spPr>
        <p:txBody>
          <a:bodyPr anchorCtr="0" anchor="t" bIns="45700" lIns="0" spcFirstLastPara="1" rIns="0" wrap="square" tIns="45700">
            <a:noAutofit/>
          </a:bodyPr>
          <a:lstStyle/>
          <a:p>
            <a:pPr indent="-457200" lvl="0" marL="457200" rtl="0" algn="l">
              <a:lnSpc>
                <a:spcPct val="90000"/>
              </a:lnSpc>
              <a:spcBef>
                <a:spcPts val="0"/>
              </a:spcBef>
              <a:spcAft>
                <a:spcPts val="0"/>
              </a:spcAft>
              <a:buClr>
                <a:schemeClr val="dk1"/>
              </a:buClr>
              <a:buSzPts val="2200"/>
              <a:buFont typeface="Noto Sans Symbols"/>
              <a:buChar char="▪"/>
            </a:pPr>
            <a:r>
              <a:rPr lang="en-US">
                <a:solidFill>
                  <a:schemeClr val="dk1"/>
                </a:solidFill>
              </a:rPr>
              <a:t>The families and parents of Title I students have a right, by law, to:</a:t>
            </a:r>
            <a:endParaRPr/>
          </a:p>
          <a:p>
            <a:pPr indent="-285750" lvl="3" marL="966788" rtl="0" algn="l">
              <a:lnSpc>
                <a:spcPct val="90000"/>
              </a:lnSpc>
              <a:spcBef>
                <a:spcPts val="400"/>
              </a:spcBef>
              <a:spcAft>
                <a:spcPts val="0"/>
              </a:spcAft>
              <a:buClr>
                <a:schemeClr val="dk1"/>
              </a:buClr>
              <a:buSzPts val="2000"/>
              <a:buFont typeface="Arial"/>
              <a:buChar char="•"/>
            </a:pPr>
            <a:r>
              <a:rPr lang="en-US">
                <a:solidFill>
                  <a:schemeClr val="dk1"/>
                </a:solidFill>
              </a:rPr>
              <a:t>be involved in decisions made at both the school and district level;</a:t>
            </a:r>
            <a:endParaRPr/>
          </a:p>
          <a:p>
            <a:pPr indent="-158750" lvl="3" marL="966788" rtl="0" algn="l">
              <a:lnSpc>
                <a:spcPct val="90000"/>
              </a:lnSpc>
              <a:spcBef>
                <a:spcPts val="600"/>
              </a:spcBef>
              <a:spcAft>
                <a:spcPts val="0"/>
              </a:spcAft>
              <a:buClr>
                <a:srgbClr val="3F3F3F"/>
              </a:buClr>
              <a:buSzPts val="2000"/>
              <a:buFont typeface="Arial"/>
              <a:buNone/>
            </a:pPr>
            <a:r>
              <a:t/>
            </a:r>
            <a:endParaRPr>
              <a:solidFill>
                <a:schemeClr val="dk1"/>
              </a:solidFill>
            </a:endParaRPr>
          </a:p>
          <a:p>
            <a:pPr indent="-285750" lvl="3" marL="966788" rtl="0" algn="l">
              <a:lnSpc>
                <a:spcPct val="90000"/>
              </a:lnSpc>
              <a:spcBef>
                <a:spcPts val="600"/>
              </a:spcBef>
              <a:spcAft>
                <a:spcPts val="0"/>
              </a:spcAft>
              <a:buClr>
                <a:schemeClr val="dk1"/>
              </a:buClr>
              <a:buSzPts val="2000"/>
              <a:buFont typeface="Arial"/>
              <a:buChar char="•"/>
            </a:pPr>
            <a:r>
              <a:rPr lang="en-US">
                <a:solidFill>
                  <a:schemeClr val="dk1"/>
                </a:solidFill>
              </a:rPr>
              <a:t>be provided with information on your child’s level of achievement on tests in reading/language arts, writing, mathematics, and science;</a:t>
            </a:r>
            <a:endParaRPr/>
          </a:p>
          <a:p>
            <a:pPr indent="-158750" lvl="3" marL="966788" rtl="0" algn="l">
              <a:lnSpc>
                <a:spcPct val="90000"/>
              </a:lnSpc>
              <a:spcBef>
                <a:spcPts val="600"/>
              </a:spcBef>
              <a:spcAft>
                <a:spcPts val="0"/>
              </a:spcAft>
              <a:buClr>
                <a:srgbClr val="3F3F3F"/>
              </a:buClr>
              <a:buSzPts val="2000"/>
              <a:buFont typeface="Arial"/>
              <a:buNone/>
            </a:pPr>
            <a:r>
              <a:t/>
            </a:r>
            <a:endParaRPr>
              <a:solidFill>
                <a:schemeClr val="dk1"/>
              </a:solidFill>
            </a:endParaRPr>
          </a:p>
          <a:p>
            <a:pPr indent="-285750" lvl="3" marL="966788" rtl="0" algn="l">
              <a:lnSpc>
                <a:spcPct val="90000"/>
              </a:lnSpc>
              <a:spcBef>
                <a:spcPts val="600"/>
              </a:spcBef>
              <a:spcAft>
                <a:spcPts val="0"/>
              </a:spcAft>
              <a:buClr>
                <a:schemeClr val="dk1"/>
              </a:buClr>
              <a:buSzPts val="2000"/>
              <a:buFont typeface="Arial"/>
              <a:buChar char="•"/>
            </a:pPr>
            <a:r>
              <a:rPr lang="en-US">
                <a:solidFill>
                  <a:schemeClr val="dk1"/>
                </a:solidFill>
              </a:rPr>
              <a:t>request and receive information on the qualifications of your child’s teacher and paraprofessionals who are working with your child </a:t>
            </a:r>
            <a:r>
              <a:rPr b="1" lang="en-US">
                <a:solidFill>
                  <a:srgbClr val="FF0000"/>
                </a:solidFill>
              </a:rPr>
              <a:t>[call Andrea Beaubien or Glenda Sullivan with questions   615-740-5775];</a:t>
            </a:r>
            <a:r>
              <a:rPr lang="en-US"/>
              <a:t> </a:t>
            </a:r>
            <a:r>
              <a:rPr lang="en-US">
                <a:solidFill>
                  <a:schemeClr val="dk1"/>
                </a:solidFill>
              </a:rPr>
              <a:t>and</a:t>
            </a:r>
            <a:endParaRPr/>
          </a:p>
          <a:p>
            <a:pPr indent="-158750" lvl="3" marL="966788" rtl="0" algn="l">
              <a:lnSpc>
                <a:spcPct val="90000"/>
              </a:lnSpc>
              <a:spcBef>
                <a:spcPts val="600"/>
              </a:spcBef>
              <a:spcAft>
                <a:spcPts val="0"/>
              </a:spcAft>
              <a:buClr>
                <a:srgbClr val="3F3F3F"/>
              </a:buClr>
              <a:buSzPts val="2000"/>
              <a:buFont typeface="Arial"/>
              <a:buNone/>
            </a:pPr>
            <a:r>
              <a:t/>
            </a:r>
            <a:endParaRPr>
              <a:solidFill>
                <a:schemeClr val="dk1"/>
              </a:solidFill>
            </a:endParaRPr>
          </a:p>
          <a:p>
            <a:pPr indent="-285750" lvl="3" marL="966788" rtl="0" algn="l">
              <a:lnSpc>
                <a:spcPct val="90000"/>
              </a:lnSpc>
              <a:spcBef>
                <a:spcPts val="600"/>
              </a:spcBef>
              <a:spcAft>
                <a:spcPts val="0"/>
              </a:spcAft>
              <a:buClr>
                <a:schemeClr val="dk1"/>
              </a:buClr>
              <a:buSzPts val="2000"/>
              <a:buFont typeface="Arial"/>
              <a:buChar char="•"/>
            </a:pPr>
            <a:r>
              <a:rPr lang="en-US">
                <a:solidFill>
                  <a:schemeClr val="dk1"/>
                </a:solidFill>
              </a:rPr>
              <a:t>request opportunities for regular meetings to formulate suggestions and to participate, as appropriate, in decisions about the education of your child. The school is required to respond to any such suggestions as soon as practicably possible.</a:t>
            </a:r>
            <a:endParaRPr/>
          </a:p>
          <a:p>
            <a:pPr indent="-317500" lvl="0" marL="457200" rtl="0" algn="l">
              <a:lnSpc>
                <a:spcPct val="90000"/>
              </a:lnSpc>
              <a:spcBef>
                <a:spcPts val="1600"/>
              </a:spcBef>
              <a:spcAft>
                <a:spcPts val="0"/>
              </a:spcAft>
              <a:buClr>
                <a:srgbClr val="3F3F3F"/>
              </a:buClr>
              <a:buSzPts val="2200"/>
              <a:buFont typeface="Noto Sans Symbols"/>
              <a:buNone/>
            </a:pPr>
            <a:r>
              <a:t/>
            </a:r>
            <a:endParaRPr/>
          </a:p>
          <a:p>
            <a:pPr indent="-317500" lvl="0" marL="457200" rtl="0" algn="l">
              <a:lnSpc>
                <a:spcPct val="90000"/>
              </a:lnSpc>
              <a:spcBef>
                <a:spcPts val="1400"/>
              </a:spcBef>
              <a:spcAft>
                <a:spcPts val="0"/>
              </a:spcAft>
              <a:buClr>
                <a:srgbClr val="3F3F3F"/>
              </a:buClr>
              <a:buSzPts val="2200"/>
              <a:buFont typeface="Noto Sans Symbols"/>
              <a:buNone/>
            </a:pPr>
            <a:r>
              <a:t/>
            </a:r>
            <a:endParaRPr/>
          </a:p>
        </p:txBody>
      </p:sp>
      <p:sp>
        <p:nvSpPr>
          <p:cNvPr id="136" name="Google Shape;136;p17"/>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sp>
        <p:nvSpPr>
          <p:cNvPr id="141" name="Google Shape;141;p18"/>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Autofit/>
          </a:bodyPr>
          <a:lstStyle/>
          <a:p>
            <a:pPr indent="0" lvl="0" marL="0" rtl="0" algn="l">
              <a:lnSpc>
                <a:spcPct val="85000"/>
              </a:lnSpc>
              <a:spcBef>
                <a:spcPts val="0"/>
              </a:spcBef>
              <a:spcAft>
                <a:spcPts val="0"/>
              </a:spcAft>
              <a:buClr>
                <a:srgbClr val="3F3F3F"/>
              </a:buClr>
              <a:buSzPts val="4400"/>
              <a:buFont typeface="Arial"/>
              <a:buNone/>
            </a:pPr>
            <a:r>
              <a:rPr lang="en-US"/>
              <a:t>What can Title I funds be used for?</a:t>
            </a:r>
            <a:endParaRPr/>
          </a:p>
        </p:txBody>
      </p:sp>
      <p:sp>
        <p:nvSpPr>
          <p:cNvPr id="142" name="Google Shape;142;p18"/>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Autofit/>
          </a:bodyPr>
          <a:lstStyle/>
          <a:p>
            <a:pPr indent="-457200" lvl="0" marL="457200" rtl="0" algn="l">
              <a:lnSpc>
                <a:spcPct val="90000"/>
              </a:lnSpc>
              <a:spcBef>
                <a:spcPts val="0"/>
              </a:spcBef>
              <a:spcAft>
                <a:spcPts val="0"/>
              </a:spcAft>
              <a:buClr>
                <a:schemeClr val="dk1"/>
              </a:buClr>
              <a:buSzPts val="2200"/>
              <a:buFont typeface="Noto Sans Symbols"/>
              <a:buChar char="▪"/>
            </a:pPr>
            <a:r>
              <a:rPr lang="en-US">
                <a:solidFill>
                  <a:schemeClr val="dk1"/>
                </a:solidFill>
              </a:rPr>
              <a:t>In general, Title I funds may be used for:</a:t>
            </a:r>
            <a:endParaRPr/>
          </a:p>
          <a:p>
            <a:pPr indent="-285750" lvl="3" marL="966788" rtl="0" algn="l">
              <a:lnSpc>
                <a:spcPct val="90000"/>
              </a:lnSpc>
              <a:spcBef>
                <a:spcPts val="400"/>
              </a:spcBef>
              <a:spcAft>
                <a:spcPts val="0"/>
              </a:spcAft>
              <a:buClr>
                <a:schemeClr val="dk1"/>
              </a:buClr>
              <a:buSzPts val="2000"/>
              <a:buFont typeface="Arial"/>
              <a:buChar char="•"/>
            </a:pPr>
            <a:r>
              <a:rPr lang="en-US">
                <a:solidFill>
                  <a:schemeClr val="dk1"/>
                </a:solidFill>
              </a:rPr>
              <a:t>smaller class sizes,</a:t>
            </a:r>
            <a:endParaRPr>
              <a:solidFill>
                <a:schemeClr val="dk1"/>
              </a:solidFill>
            </a:endParaRPr>
          </a:p>
          <a:p>
            <a:pPr indent="-285750" lvl="3" marL="966788" rtl="0" algn="l">
              <a:lnSpc>
                <a:spcPct val="90000"/>
              </a:lnSpc>
              <a:spcBef>
                <a:spcPts val="600"/>
              </a:spcBef>
              <a:spcAft>
                <a:spcPts val="0"/>
              </a:spcAft>
              <a:buClr>
                <a:schemeClr val="dk1"/>
              </a:buClr>
              <a:buSzPts val="2000"/>
              <a:buFont typeface="Arial"/>
              <a:buChar char="•"/>
            </a:pPr>
            <a:r>
              <a:rPr lang="en-US">
                <a:solidFill>
                  <a:schemeClr val="dk1"/>
                </a:solidFill>
              </a:rPr>
              <a:t>additional teachers and paraprofessionals,</a:t>
            </a:r>
            <a:endParaRPr>
              <a:solidFill>
                <a:schemeClr val="dk1"/>
              </a:solidFill>
            </a:endParaRPr>
          </a:p>
          <a:p>
            <a:pPr indent="-285750" lvl="3" marL="966788" rtl="0" algn="l">
              <a:lnSpc>
                <a:spcPct val="90000"/>
              </a:lnSpc>
              <a:spcBef>
                <a:spcPts val="600"/>
              </a:spcBef>
              <a:spcAft>
                <a:spcPts val="0"/>
              </a:spcAft>
              <a:buClr>
                <a:schemeClr val="dk1"/>
              </a:buClr>
              <a:buSzPts val="2000"/>
              <a:buFont typeface="Arial"/>
              <a:buChar char="•"/>
            </a:pPr>
            <a:r>
              <a:rPr lang="en-US">
                <a:solidFill>
                  <a:schemeClr val="dk1"/>
                </a:solidFill>
              </a:rPr>
              <a:t>additional training for school staff,</a:t>
            </a:r>
            <a:endParaRPr>
              <a:solidFill>
                <a:schemeClr val="dk1"/>
              </a:solidFill>
            </a:endParaRPr>
          </a:p>
          <a:p>
            <a:pPr indent="-285750" lvl="3" marL="966788" rtl="0" algn="l">
              <a:lnSpc>
                <a:spcPct val="90000"/>
              </a:lnSpc>
              <a:spcBef>
                <a:spcPts val="600"/>
              </a:spcBef>
              <a:spcAft>
                <a:spcPts val="0"/>
              </a:spcAft>
              <a:buClr>
                <a:schemeClr val="dk1"/>
              </a:buClr>
              <a:buSzPts val="2000"/>
              <a:buFont typeface="Arial"/>
              <a:buChar char="•"/>
            </a:pPr>
            <a:r>
              <a:rPr lang="en-US">
                <a:solidFill>
                  <a:schemeClr val="dk1"/>
                </a:solidFill>
              </a:rPr>
              <a:t>extra time for instruction (before and/or after school programs),</a:t>
            </a:r>
            <a:endParaRPr>
              <a:solidFill>
                <a:schemeClr val="dk1"/>
              </a:solidFill>
            </a:endParaRPr>
          </a:p>
          <a:p>
            <a:pPr indent="-285750" lvl="3" marL="966788" rtl="0" algn="l">
              <a:lnSpc>
                <a:spcPct val="90000"/>
              </a:lnSpc>
              <a:spcBef>
                <a:spcPts val="600"/>
              </a:spcBef>
              <a:spcAft>
                <a:spcPts val="0"/>
              </a:spcAft>
              <a:buClr>
                <a:schemeClr val="dk1"/>
              </a:buClr>
              <a:buSzPts val="2000"/>
              <a:buFont typeface="Arial"/>
              <a:buChar char="•"/>
            </a:pPr>
            <a:r>
              <a:rPr lang="en-US">
                <a:solidFill>
                  <a:schemeClr val="dk1"/>
                </a:solidFill>
              </a:rPr>
              <a:t>parent and family engagement activities, and/or</a:t>
            </a:r>
            <a:endParaRPr>
              <a:solidFill>
                <a:schemeClr val="dk1"/>
              </a:solidFill>
            </a:endParaRPr>
          </a:p>
          <a:p>
            <a:pPr indent="-285750" lvl="3" marL="966788" rtl="0" algn="l">
              <a:lnSpc>
                <a:spcPct val="90000"/>
              </a:lnSpc>
              <a:spcBef>
                <a:spcPts val="600"/>
              </a:spcBef>
              <a:spcAft>
                <a:spcPts val="0"/>
              </a:spcAft>
              <a:buClr>
                <a:schemeClr val="dk1"/>
              </a:buClr>
              <a:buSzPts val="2000"/>
              <a:buFont typeface="Arial"/>
              <a:buChar char="•"/>
            </a:pPr>
            <a:r>
              <a:rPr lang="en-US">
                <a:solidFill>
                  <a:schemeClr val="dk1"/>
                </a:solidFill>
              </a:rPr>
              <a:t>a variety of supplemental teaching materials, equipment, and technology.</a:t>
            </a:r>
            <a:endParaRPr>
              <a:solidFill>
                <a:schemeClr val="dk1"/>
              </a:solidFill>
            </a:endParaRPr>
          </a:p>
          <a:p>
            <a:pPr indent="-215899" lvl="1" marL="569913" rtl="0" algn="l">
              <a:lnSpc>
                <a:spcPct val="90000"/>
              </a:lnSpc>
              <a:spcBef>
                <a:spcPts val="600"/>
              </a:spcBef>
              <a:spcAft>
                <a:spcPts val="0"/>
              </a:spcAft>
              <a:buClr>
                <a:srgbClr val="3F3F3F"/>
              </a:buClr>
              <a:buSzPts val="2000"/>
              <a:buNone/>
            </a:pPr>
            <a:r>
              <a:t/>
            </a:r>
            <a:endParaRPr/>
          </a:p>
        </p:txBody>
      </p:sp>
      <p:sp>
        <p:nvSpPr>
          <p:cNvPr id="143" name="Google Shape;143;p18"/>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p19"/>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Autofit/>
          </a:bodyPr>
          <a:lstStyle/>
          <a:p>
            <a:pPr indent="0" lvl="0" marL="0" rtl="0" algn="l">
              <a:lnSpc>
                <a:spcPct val="85000"/>
              </a:lnSpc>
              <a:spcBef>
                <a:spcPts val="0"/>
              </a:spcBef>
              <a:spcAft>
                <a:spcPts val="0"/>
              </a:spcAft>
              <a:buClr>
                <a:srgbClr val="3F3F3F"/>
              </a:buClr>
              <a:buSzPts val="4400"/>
              <a:buFont typeface="Arial"/>
              <a:buNone/>
            </a:pPr>
            <a:r>
              <a:rPr lang="en-US"/>
              <a:t>How does our school use Title I funds?</a:t>
            </a:r>
            <a:endParaRPr/>
          </a:p>
        </p:txBody>
      </p:sp>
      <p:sp>
        <p:nvSpPr>
          <p:cNvPr id="149" name="Google Shape;149;p19"/>
          <p:cNvSpPr txBox="1"/>
          <p:nvPr>
            <p:ph idx="1" type="body"/>
          </p:nvPr>
        </p:nvSpPr>
        <p:spPr>
          <a:xfrm>
            <a:off x="637309" y="1845734"/>
            <a:ext cx="11166763" cy="4453466"/>
          </a:xfrm>
          <a:prstGeom prst="rect">
            <a:avLst/>
          </a:prstGeom>
          <a:noFill/>
          <a:ln>
            <a:noFill/>
          </a:ln>
        </p:spPr>
        <p:txBody>
          <a:bodyPr anchorCtr="0" anchor="t" bIns="45700" lIns="0" spcFirstLastPara="1" rIns="0" wrap="square" tIns="45700">
            <a:noAutofit/>
          </a:bodyPr>
          <a:lstStyle/>
          <a:p>
            <a:pPr indent="-457200" lvl="0" marL="457200" rtl="0" algn="l">
              <a:lnSpc>
                <a:spcPct val="80000"/>
              </a:lnSpc>
              <a:spcBef>
                <a:spcPts val="0"/>
              </a:spcBef>
              <a:spcAft>
                <a:spcPts val="0"/>
              </a:spcAft>
              <a:buClr>
                <a:schemeClr val="dk1"/>
              </a:buClr>
              <a:buSzPts val="2035"/>
              <a:buFont typeface="Noto Sans Symbols"/>
              <a:buChar char="▪"/>
            </a:pPr>
            <a:r>
              <a:rPr lang="en-US" sz="2035">
                <a:solidFill>
                  <a:schemeClr val="dk1"/>
                </a:solidFill>
              </a:rPr>
              <a:t>In</a:t>
            </a:r>
            <a:r>
              <a:rPr lang="en-US" sz="2035"/>
              <a:t> </a:t>
            </a:r>
            <a:r>
              <a:rPr lang="en-US" sz="2035">
                <a:solidFill>
                  <a:srgbClr val="000000"/>
                </a:solidFill>
              </a:rPr>
              <a:t>20-21</a:t>
            </a:r>
            <a:r>
              <a:rPr lang="en-US" sz="2035">
                <a:solidFill>
                  <a:schemeClr val="dk1"/>
                </a:solidFill>
              </a:rPr>
              <a:t>, our school was allotted approximately $</a:t>
            </a:r>
            <a:r>
              <a:rPr lang="en-US" sz="2035">
                <a:solidFill>
                  <a:srgbClr val="000000"/>
                </a:solidFill>
              </a:rPr>
              <a:t>219,224.90 </a:t>
            </a:r>
            <a:r>
              <a:rPr lang="en-US" sz="2035">
                <a:solidFill>
                  <a:srgbClr val="FF0000"/>
                </a:solidFill>
              </a:rPr>
              <a:t> </a:t>
            </a:r>
            <a:r>
              <a:rPr lang="en-US" sz="2035">
                <a:solidFill>
                  <a:schemeClr val="dk1"/>
                </a:solidFill>
              </a:rPr>
              <a:t>in Title I funding. </a:t>
            </a:r>
            <a:endParaRPr sz="2035">
              <a:solidFill>
                <a:schemeClr val="dk1"/>
              </a:solidFill>
            </a:endParaRPr>
          </a:p>
          <a:p>
            <a:pPr indent="-457200" lvl="0" marL="457200" rtl="0" algn="l">
              <a:lnSpc>
                <a:spcPct val="80000"/>
              </a:lnSpc>
              <a:spcBef>
                <a:spcPts val="1400"/>
              </a:spcBef>
              <a:spcAft>
                <a:spcPts val="0"/>
              </a:spcAft>
              <a:buClr>
                <a:schemeClr val="dk1"/>
              </a:buClr>
              <a:buSzPts val="2035"/>
              <a:buFont typeface="Noto Sans Symbols"/>
              <a:buChar char="▪"/>
            </a:pPr>
            <a:r>
              <a:rPr lang="en-US" sz="2035">
                <a:solidFill>
                  <a:schemeClr val="dk1"/>
                </a:solidFill>
              </a:rPr>
              <a:t>We developed a </a:t>
            </a:r>
            <a:r>
              <a:rPr b="1" lang="en-US" sz="2035">
                <a:solidFill>
                  <a:schemeClr val="dk1"/>
                </a:solidFill>
              </a:rPr>
              <a:t>Schoolwide Program</a:t>
            </a:r>
            <a:r>
              <a:rPr lang="en-US" sz="2035">
                <a:solidFill>
                  <a:schemeClr val="dk1"/>
                </a:solidFill>
              </a:rPr>
              <a:t>, which means we plan to spend our funds on the following:</a:t>
            </a:r>
            <a:endParaRPr sz="2035">
              <a:solidFill>
                <a:schemeClr val="dk1"/>
              </a:solidFill>
            </a:endParaRPr>
          </a:p>
          <a:p>
            <a:pPr indent="-285750" lvl="3" marL="966788" rtl="0" algn="l">
              <a:lnSpc>
                <a:spcPct val="80000"/>
              </a:lnSpc>
              <a:spcBef>
                <a:spcPts val="400"/>
              </a:spcBef>
              <a:spcAft>
                <a:spcPts val="0"/>
              </a:spcAft>
              <a:buClr>
                <a:schemeClr val="dk1"/>
              </a:buClr>
              <a:buSzPts val="1850"/>
              <a:buFont typeface="Arial"/>
              <a:buChar char="•"/>
            </a:pPr>
            <a:r>
              <a:rPr lang="en-US" sz="1850">
                <a:solidFill>
                  <a:schemeClr val="dk1"/>
                </a:solidFill>
              </a:rPr>
              <a:t>Supplemental staff:</a:t>
            </a:r>
            <a:endParaRPr/>
          </a:p>
          <a:p>
            <a:pPr indent="0" lvl="0" marL="1206500" rtl="0" algn="l">
              <a:lnSpc>
                <a:spcPct val="80000"/>
              </a:lnSpc>
              <a:spcBef>
                <a:spcPts val="600"/>
              </a:spcBef>
              <a:spcAft>
                <a:spcPts val="0"/>
              </a:spcAft>
              <a:buNone/>
            </a:pPr>
            <a:r>
              <a:rPr lang="en-US" sz="1850">
                <a:solidFill>
                  <a:srgbClr val="000000"/>
                </a:solidFill>
              </a:rPr>
              <a:t>3 teachers  (RTI interventionists)</a:t>
            </a:r>
            <a:endParaRPr>
              <a:solidFill>
                <a:srgbClr val="000000"/>
              </a:solidFill>
            </a:endParaRPr>
          </a:p>
          <a:p>
            <a:pPr indent="-168275" lvl="2" marL="741363" rtl="0" algn="l">
              <a:lnSpc>
                <a:spcPct val="80000"/>
              </a:lnSpc>
              <a:spcBef>
                <a:spcPts val="600"/>
              </a:spcBef>
              <a:spcAft>
                <a:spcPts val="0"/>
              </a:spcAft>
              <a:buClr>
                <a:srgbClr val="3F3F3F"/>
              </a:buClr>
              <a:buSzPts val="1850"/>
              <a:buNone/>
            </a:pPr>
            <a:r>
              <a:t/>
            </a:r>
            <a:endParaRPr sz="1850">
              <a:solidFill>
                <a:schemeClr val="dk1"/>
              </a:solidFill>
            </a:endParaRPr>
          </a:p>
          <a:p>
            <a:pPr indent="-285750" lvl="3" marL="966788" rtl="0" algn="l">
              <a:lnSpc>
                <a:spcPct val="80000"/>
              </a:lnSpc>
              <a:spcBef>
                <a:spcPts val="600"/>
              </a:spcBef>
              <a:spcAft>
                <a:spcPts val="0"/>
              </a:spcAft>
              <a:buClr>
                <a:schemeClr val="dk1"/>
              </a:buClr>
              <a:buSzPts val="1850"/>
              <a:buFont typeface="Arial"/>
              <a:buChar char="•"/>
            </a:pPr>
            <a:r>
              <a:rPr lang="en-US" sz="1850">
                <a:solidFill>
                  <a:schemeClr val="dk1"/>
                </a:solidFill>
              </a:rPr>
              <a:t>Programs/Materials/Supplies:</a:t>
            </a:r>
            <a:endParaRPr/>
          </a:p>
          <a:p>
            <a:pPr indent="0" lvl="0" marL="1206500" rtl="0" algn="l">
              <a:lnSpc>
                <a:spcPct val="80000"/>
              </a:lnSpc>
              <a:spcBef>
                <a:spcPts val="600"/>
              </a:spcBef>
              <a:spcAft>
                <a:spcPts val="0"/>
              </a:spcAft>
              <a:buNone/>
            </a:pPr>
            <a:r>
              <a:rPr lang="en-US" sz="1850">
                <a:solidFill>
                  <a:srgbClr val="000000"/>
                </a:solidFill>
              </a:rPr>
              <a:t>MyOn program</a:t>
            </a:r>
            <a:endParaRPr sz="1850">
              <a:solidFill>
                <a:srgbClr val="000000"/>
              </a:solidFill>
            </a:endParaRPr>
          </a:p>
          <a:p>
            <a:pPr indent="0" lvl="0" marL="1206500" rtl="0" algn="l">
              <a:lnSpc>
                <a:spcPct val="80000"/>
              </a:lnSpc>
              <a:spcBef>
                <a:spcPts val="600"/>
              </a:spcBef>
              <a:spcAft>
                <a:spcPts val="0"/>
              </a:spcAft>
              <a:buNone/>
            </a:pPr>
            <a:r>
              <a:rPr lang="en-US" sz="1850">
                <a:solidFill>
                  <a:srgbClr val="000000"/>
                </a:solidFill>
              </a:rPr>
              <a:t>morning tutoring</a:t>
            </a:r>
            <a:endParaRPr sz="1850">
              <a:solidFill>
                <a:srgbClr val="000000"/>
              </a:solidFill>
            </a:endParaRPr>
          </a:p>
          <a:p>
            <a:pPr indent="0" lvl="0" marL="1206500" rtl="0" algn="l">
              <a:lnSpc>
                <a:spcPct val="80000"/>
              </a:lnSpc>
              <a:spcBef>
                <a:spcPts val="600"/>
              </a:spcBef>
              <a:spcAft>
                <a:spcPts val="0"/>
              </a:spcAft>
              <a:buNone/>
            </a:pPr>
            <a:r>
              <a:rPr lang="en-US" sz="1850">
                <a:solidFill>
                  <a:srgbClr val="000000"/>
                </a:solidFill>
              </a:rPr>
              <a:t>materials and supplies for RTI</a:t>
            </a:r>
            <a:endParaRPr sz="1850">
              <a:solidFill>
                <a:srgbClr val="000000"/>
              </a:solidFill>
            </a:endParaRPr>
          </a:p>
          <a:p>
            <a:pPr indent="-168275" lvl="2" marL="741363" rtl="0" algn="l">
              <a:lnSpc>
                <a:spcPct val="80000"/>
              </a:lnSpc>
              <a:spcBef>
                <a:spcPts val="600"/>
              </a:spcBef>
              <a:spcAft>
                <a:spcPts val="0"/>
              </a:spcAft>
              <a:buClr>
                <a:srgbClr val="3F3F3F"/>
              </a:buClr>
              <a:buSzPts val="1850"/>
              <a:buNone/>
            </a:pPr>
            <a:r>
              <a:t/>
            </a:r>
            <a:endParaRPr sz="1850"/>
          </a:p>
          <a:p>
            <a:pPr indent="-285750" lvl="3" marL="966788" rtl="0" algn="l">
              <a:lnSpc>
                <a:spcPct val="80000"/>
              </a:lnSpc>
              <a:spcBef>
                <a:spcPts val="600"/>
              </a:spcBef>
              <a:spcAft>
                <a:spcPts val="0"/>
              </a:spcAft>
              <a:buClr>
                <a:schemeClr val="dk1"/>
              </a:buClr>
              <a:buSzPts val="1850"/>
              <a:buFont typeface="Arial"/>
              <a:buChar char="•"/>
            </a:pPr>
            <a:r>
              <a:rPr lang="en-US" sz="1850">
                <a:solidFill>
                  <a:schemeClr val="dk1"/>
                </a:solidFill>
              </a:rPr>
              <a:t>Parent Materials/Workshops</a:t>
            </a:r>
            <a:endParaRPr/>
          </a:p>
          <a:p>
            <a:pPr indent="0" lvl="0" marL="1206500" rtl="0" algn="l">
              <a:lnSpc>
                <a:spcPct val="80000"/>
              </a:lnSpc>
              <a:spcBef>
                <a:spcPts val="600"/>
              </a:spcBef>
              <a:spcAft>
                <a:spcPts val="0"/>
              </a:spcAft>
              <a:buNone/>
            </a:pPr>
            <a:r>
              <a:t/>
            </a:r>
            <a:endParaRPr/>
          </a:p>
        </p:txBody>
      </p:sp>
      <p:sp>
        <p:nvSpPr>
          <p:cNvPr id="150" name="Google Shape;150;p19"/>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20"/>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Autofit/>
          </a:bodyPr>
          <a:lstStyle/>
          <a:p>
            <a:pPr indent="0" lvl="0" marL="0" rtl="0" algn="l">
              <a:lnSpc>
                <a:spcPct val="85000"/>
              </a:lnSpc>
              <a:spcBef>
                <a:spcPts val="0"/>
              </a:spcBef>
              <a:spcAft>
                <a:spcPts val="0"/>
              </a:spcAft>
              <a:buClr>
                <a:srgbClr val="3F3F3F"/>
              </a:buClr>
              <a:buSzPts val="4400"/>
              <a:buFont typeface="Arial"/>
              <a:buNone/>
            </a:pPr>
            <a:r>
              <a:rPr lang="en-US"/>
              <a:t>What is the SIP?</a:t>
            </a:r>
            <a:endParaRPr/>
          </a:p>
        </p:txBody>
      </p:sp>
      <p:sp>
        <p:nvSpPr>
          <p:cNvPr id="156" name="Google Shape;156;p20"/>
          <p:cNvSpPr txBox="1"/>
          <p:nvPr>
            <p:ph idx="1" type="body"/>
          </p:nvPr>
        </p:nvSpPr>
        <p:spPr>
          <a:xfrm>
            <a:off x="1097280" y="1845734"/>
            <a:ext cx="10058400" cy="4023360"/>
          </a:xfrm>
          <a:prstGeom prst="rect">
            <a:avLst/>
          </a:prstGeom>
          <a:noFill/>
          <a:ln>
            <a:noFill/>
          </a:ln>
        </p:spPr>
        <p:txBody>
          <a:bodyPr anchorCtr="0" anchor="t" bIns="45700" lIns="0" spcFirstLastPara="1" rIns="0" wrap="square" tIns="45700">
            <a:noAutofit/>
          </a:bodyPr>
          <a:lstStyle/>
          <a:p>
            <a:pPr indent="-457200" lvl="0" marL="457200" rtl="0" algn="l">
              <a:lnSpc>
                <a:spcPct val="80000"/>
              </a:lnSpc>
              <a:spcBef>
                <a:spcPts val="0"/>
              </a:spcBef>
              <a:spcAft>
                <a:spcPts val="0"/>
              </a:spcAft>
              <a:buClr>
                <a:srgbClr val="3F3F3F"/>
              </a:buClr>
              <a:buSzPts val="2200"/>
              <a:buFont typeface="Noto Sans Symbols"/>
              <a:buChar char="▪"/>
            </a:pPr>
            <a:r>
              <a:rPr lang="en-US"/>
              <a:t>The SIP is the School Improvement Plan. It includes:</a:t>
            </a:r>
            <a:endParaRPr/>
          </a:p>
          <a:p>
            <a:pPr indent="-285750" lvl="3" marL="966788" rtl="0" algn="l">
              <a:lnSpc>
                <a:spcPct val="80000"/>
              </a:lnSpc>
              <a:spcBef>
                <a:spcPts val="400"/>
              </a:spcBef>
              <a:spcAft>
                <a:spcPts val="0"/>
              </a:spcAft>
              <a:buClr>
                <a:srgbClr val="3F3F3F"/>
              </a:buClr>
              <a:buSzPts val="2000"/>
              <a:buFont typeface="Arial"/>
              <a:buChar char="•"/>
            </a:pPr>
            <a:r>
              <a:rPr lang="en-US"/>
              <a:t>the identification of the school planning team and how they will be engaged in the planning process;</a:t>
            </a:r>
            <a:endParaRPr/>
          </a:p>
          <a:p>
            <a:pPr indent="-285750" lvl="3" marL="966788" rtl="0" algn="l">
              <a:lnSpc>
                <a:spcPct val="80000"/>
              </a:lnSpc>
              <a:spcBef>
                <a:spcPts val="600"/>
              </a:spcBef>
              <a:spcAft>
                <a:spcPts val="0"/>
              </a:spcAft>
              <a:buClr>
                <a:srgbClr val="3F3F3F"/>
              </a:buClr>
              <a:buSzPts val="2000"/>
              <a:buFont typeface="Arial"/>
              <a:buChar char="•"/>
            </a:pPr>
            <a:r>
              <a:rPr lang="en-US"/>
              <a:t>a needs assessment and summary of academic and non-academic data;</a:t>
            </a:r>
            <a:endParaRPr/>
          </a:p>
          <a:p>
            <a:pPr indent="-285750" lvl="3" marL="966788" rtl="0" algn="l">
              <a:lnSpc>
                <a:spcPct val="80000"/>
              </a:lnSpc>
              <a:spcBef>
                <a:spcPts val="600"/>
              </a:spcBef>
              <a:spcAft>
                <a:spcPts val="0"/>
              </a:spcAft>
              <a:buClr>
                <a:srgbClr val="3F3F3F"/>
              </a:buClr>
              <a:buSzPts val="2000"/>
              <a:buFont typeface="Arial"/>
              <a:buChar char="•"/>
            </a:pPr>
            <a:r>
              <a:rPr lang="en-US"/>
              <a:t>prioritized goals, strategies, and action steps to help address the academic and non-academic needs of students;</a:t>
            </a:r>
            <a:endParaRPr/>
          </a:p>
          <a:p>
            <a:pPr indent="-285750" lvl="3" marL="966788" rtl="0" algn="l">
              <a:lnSpc>
                <a:spcPct val="80000"/>
              </a:lnSpc>
              <a:spcBef>
                <a:spcPts val="600"/>
              </a:spcBef>
              <a:spcAft>
                <a:spcPts val="0"/>
              </a:spcAft>
              <a:buClr>
                <a:srgbClr val="3F3F3F"/>
              </a:buClr>
              <a:buSzPts val="2000"/>
              <a:buFont typeface="Arial"/>
              <a:buChar char="•"/>
            </a:pPr>
            <a:r>
              <a:rPr lang="en-US"/>
              <a:t>teacher and staff professional development needs; and</a:t>
            </a:r>
            <a:endParaRPr/>
          </a:p>
          <a:p>
            <a:pPr indent="-285750" lvl="3" marL="966788" rtl="0" algn="l">
              <a:lnSpc>
                <a:spcPct val="80000"/>
              </a:lnSpc>
              <a:spcBef>
                <a:spcPts val="600"/>
              </a:spcBef>
              <a:spcAft>
                <a:spcPts val="0"/>
              </a:spcAft>
              <a:buClr>
                <a:srgbClr val="3F3F3F"/>
              </a:buClr>
              <a:buSzPts val="2000"/>
              <a:buFont typeface="Arial"/>
              <a:buChar char="•"/>
            </a:pPr>
            <a:r>
              <a:rPr lang="en-US"/>
              <a:t>budgets and the coordination of resources.</a:t>
            </a:r>
            <a:endParaRPr/>
          </a:p>
          <a:p>
            <a:pPr indent="-457200" lvl="0" marL="457200" rtl="0" algn="l">
              <a:lnSpc>
                <a:spcPct val="80000"/>
              </a:lnSpc>
              <a:spcBef>
                <a:spcPts val="1600"/>
              </a:spcBef>
              <a:spcAft>
                <a:spcPts val="0"/>
              </a:spcAft>
              <a:buClr>
                <a:schemeClr val="dk1"/>
              </a:buClr>
              <a:buSzPts val="2200"/>
              <a:buFont typeface="Noto Sans Symbols"/>
              <a:buChar char="▪"/>
            </a:pPr>
            <a:r>
              <a:rPr lang="en-US">
                <a:solidFill>
                  <a:schemeClr val="dk1"/>
                </a:solidFill>
              </a:rPr>
              <a:t>The school must include family representatives on our school planning team.</a:t>
            </a:r>
            <a:endParaRPr/>
          </a:p>
          <a:p>
            <a:pPr indent="0" lvl="4" marL="863600" rtl="0" algn="l">
              <a:lnSpc>
                <a:spcPct val="80000"/>
              </a:lnSpc>
              <a:spcBef>
                <a:spcPts val="400"/>
              </a:spcBef>
              <a:spcAft>
                <a:spcPts val="0"/>
              </a:spcAft>
              <a:buClr>
                <a:srgbClr val="FF0000"/>
              </a:buClr>
              <a:buSzPts val="1800"/>
              <a:buNone/>
            </a:pPr>
            <a:r>
              <a:t/>
            </a:r>
            <a:endParaRPr sz="1800">
              <a:solidFill>
                <a:srgbClr val="FF0000"/>
              </a:solidFill>
            </a:endParaRPr>
          </a:p>
        </p:txBody>
      </p:sp>
      <p:sp>
        <p:nvSpPr>
          <p:cNvPr id="157" name="Google Shape;157;p20"/>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21"/>
          <p:cNvSpPr txBox="1"/>
          <p:nvPr>
            <p:ph type="title"/>
          </p:nvPr>
        </p:nvSpPr>
        <p:spPr>
          <a:xfrm>
            <a:off x="1097280" y="286603"/>
            <a:ext cx="10058400" cy="1450757"/>
          </a:xfrm>
          <a:prstGeom prst="rect">
            <a:avLst/>
          </a:prstGeom>
          <a:noFill/>
          <a:ln>
            <a:noFill/>
          </a:ln>
        </p:spPr>
        <p:txBody>
          <a:bodyPr anchorCtr="0" anchor="b" bIns="45700" lIns="91425" spcFirstLastPara="1" rIns="91425" wrap="square" tIns="45700">
            <a:noAutofit/>
          </a:bodyPr>
          <a:lstStyle/>
          <a:p>
            <a:pPr indent="0" lvl="0" marL="0" rtl="0" algn="l">
              <a:lnSpc>
                <a:spcPct val="85000"/>
              </a:lnSpc>
              <a:spcBef>
                <a:spcPts val="0"/>
              </a:spcBef>
              <a:spcAft>
                <a:spcPts val="0"/>
              </a:spcAft>
              <a:buClr>
                <a:srgbClr val="3F3F3F"/>
              </a:buClr>
              <a:buSzPts val="4400"/>
              <a:buFont typeface="Arial"/>
              <a:buNone/>
            </a:pPr>
            <a:r>
              <a:rPr lang="en-US"/>
              <a:t>What are our schoolwide program goals?</a:t>
            </a:r>
            <a:endParaRPr/>
          </a:p>
        </p:txBody>
      </p:sp>
      <p:sp>
        <p:nvSpPr>
          <p:cNvPr id="163" name="Google Shape;163;p21"/>
          <p:cNvSpPr txBox="1"/>
          <p:nvPr>
            <p:ph idx="12" type="sldNum"/>
          </p:nvPr>
        </p:nvSpPr>
        <p:spPr>
          <a:xfrm>
            <a:off x="9900458" y="6459785"/>
            <a:ext cx="1312025" cy="365125"/>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
        <p:nvSpPr>
          <p:cNvPr id="164" name="Google Shape;164;p21"/>
          <p:cNvSpPr txBox="1"/>
          <p:nvPr/>
        </p:nvSpPr>
        <p:spPr>
          <a:xfrm>
            <a:off x="1411100" y="2215450"/>
            <a:ext cx="9172200" cy="3033900"/>
          </a:xfrm>
          <a:prstGeom prst="rect">
            <a:avLst/>
          </a:prstGeom>
          <a:noFill/>
          <a:ln>
            <a:noFill/>
          </a:ln>
        </p:spPr>
        <p:txBody>
          <a:bodyPr anchorCtr="0" anchor="t" bIns="91425" lIns="91425" spcFirstLastPara="1" rIns="91425" wrap="square" tIns="91425">
            <a:noAutofit/>
          </a:bodyPr>
          <a:lstStyle/>
          <a:p>
            <a:pPr indent="-387350" lvl="0" marL="457200" rtl="0" algn="l">
              <a:spcBef>
                <a:spcPts val="0"/>
              </a:spcBef>
              <a:spcAft>
                <a:spcPts val="0"/>
              </a:spcAft>
              <a:buSzPts val="2500"/>
              <a:buChar char="●"/>
            </a:pPr>
            <a:r>
              <a:rPr lang="en-US" sz="2500"/>
              <a:t>increase the  percentage of students who are on track  and proficient in Mathematics</a:t>
            </a:r>
            <a:endParaRPr sz="2500"/>
          </a:p>
          <a:p>
            <a:pPr indent="-387350" lvl="0" marL="457200" rtl="0" algn="l">
              <a:spcBef>
                <a:spcPts val="0"/>
              </a:spcBef>
              <a:spcAft>
                <a:spcPts val="0"/>
              </a:spcAft>
              <a:buSzPts val="2500"/>
              <a:buChar char="●"/>
            </a:pPr>
            <a:r>
              <a:rPr lang="en-US" sz="2500"/>
              <a:t>increase the number of students who are on track and proficient in Reading/Language Arts</a:t>
            </a:r>
            <a:endParaRPr sz="2500"/>
          </a:p>
          <a:p>
            <a:pPr indent="-387350" lvl="0" marL="457200" rtl="0" algn="l">
              <a:spcBef>
                <a:spcPts val="0"/>
              </a:spcBef>
              <a:spcAft>
                <a:spcPts val="0"/>
              </a:spcAft>
              <a:buSzPts val="2500"/>
              <a:buChar char="●"/>
            </a:pPr>
            <a:r>
              <a:rPr lang="en-US" sz="2500"/>
              <a:t>decrease the number of students who are chronically absent</a:t>
            </a:r>
            <a:endParaRPr sz="2500"/>
          </a:p>
        </p:txBody>
      </p:sp>
    </p:spTree>
  </p:cSld>
  <p:clrMapOvr>
    <a:masterClrMapping/>
  </p:clrMapOvr>
</p:sld>
</file>

<file path=ppt/theme/theme1.xml><?xml version="1.0" encoding="utf-8"?>
<a:theme xmlns:a="http://schemas.openxmlformats.org/drawingml/2006/main" xmlns:r="http://schemas.openxmlformats.org/officeDocument/2006/relationships" name="Retrospect">
  <a:themeElements>
    <a:clrScheme name="Custom 2">
      <a:dk1>
        <a:srgbClr val="000000"/>
      </a:dk1>
      <a:lt1>
        <a:srgbClr val="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0070C0"/>
      </a:hlink>
      <a:folHlink>
        <a:srgbClr val="0070C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